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2" r:id="rId6"/>
    <p:sldId id="280" r:id="rId7"/>
    <p:sldId id="265" r:id="rId8"/>
    <p:sldId id="266" r:id="rId9"/>
    <p:sldId id="281" r:id="rId10"/>
    <p:sldId id="272" r:id="rId11"/>
    <p:sldId id="273" r:id="rId12"/>
    <p:sldId id="274" r:id="rId13"/>
    <p:sldId id="282" r:id="rId14"/>
    <p:sldId id="279" r:id="rId15"/>
    <p:sldId id="283" r:id="rId16"/>
  </p:sldIdLst>
  <p:sldSz cx="9001125" cy="5040313"/>
  <p:notesSz cx="6858000" cy="9144000"/>
  <p:custDataLst>
    <p:tags r:id="rId18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D9B5"/>
    <a:srgbClr val="399980"/>
    <a:srgbClr val="50D7B3"/>
    <a:srgbClr val="182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58" y="58"/>
      </p:cViewPr>
      <p:guideLst>
        <p:guide orient="horz" pos="1588"/>
        <p:guide pos="28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0ABD3-CDC8-4722-878F-08AFC74B720D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749D6-8322-4BCE-B72C-5B05DBD0ED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476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067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64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289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022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278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159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2435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914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375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173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079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098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970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965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749D6-8322-4BCE-B72C-5B05DBD0EDD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894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7757" y="824885"/>
            <a:ext cx="6645611" cy="1754776"/>
          </a:xfrm>
        </p:spPr>
        <p:txBody>
          <a:bodyPr anchor="b">
            <a:normAutofit/>
          </a:bodyPr>
          <a:lstStyle>
            <a:lvl1pPr algn="ctr">
              <a:defRPr sz="35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7757" y="2647331"/>
            <a:ext cx="6645611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3298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646" y="3152491"/>
            <a:ext cx="7654178" cy="602188"/>
          </a:xfrm>
        </p:spPr>
        <p:txBody>
          <a:bodyPr anchor="b">
            <a:normAutofit/>
          </a:bodyPr>
          <a:lstStyle>
            <a:lvl1pPr>
              <a:defRPr sz="20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646" y="456643"/>
            <a:ext cx="7654178" cy="248394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4638" y="3754679"/>
            <a:ext cx="7653022" cy="501585"/>
          </a:xfrm>
        </p:spPr>
        <p:txBody>
          <a:bodyPr>
            <a:normAutofit/>
          </a:bodyPr>
          <a:lstStyle>
            <a:lvl1pPr marL="0" indent="0" algn="ctr">
              <a:buNone/>
              <a:defRPr sz="1323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218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638" y="448028"/>
            <a:ext cx="7643988" cy="2517113"/>
          </a:xfrm>
        </p:spPr>
        <p:txBody>
          <a:bodyPr anchor="ctr"/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4638" y="3090348"/>
            <a:ext cx="7643988" cy="1170183"/>
          </a:xfrm>
        </p:spPr>
        <p:txBody>
          <a:bodyPr anchor="ctr"/>
          <a:lstStyle>
            <a:lvl1pPr marL="0" indent="0" algn="ctr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19639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7711" y="448028"/>
            <a:ext cx="6868047" cy="2199646"/>
          </a:xfrm>
        </p:spPr>
        <p:txBody>
          <a:bodyPr anchor="ctr"/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70320" y="2653207"/>
            <a:ext cx="6461658" cy="313687"/>
          </a:xfrm>
        </p:spPr>
        <p:txBody>
          <a:bodyPr anchor="t">
            <a:normAutofit/>
          </a:bodyPr>
          <a:lstStyle>
            <a:lvl1pPr marL="0" indent="0" algn="r">
              <a:buNone/>
              <a:defRPr sz="1029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4637" y="3090349"/>
            <a:ext cx="7643988" cy="11659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17655" y="540368"/>
            <a:ext cx="450056" cy="429783"/>
          </a:xfrm>
          <a:prstGeom prst="rect">
            <a:avLst/>
          </a:prstGeom>
        </p:spPr>
        <p:txBody>
          <a:bodyPr vert="horz" lIns="67204" tIns="33602" rIns="67204" bIns="3360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588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68569" y="2184351"/>
            <a:ext cx="450056" cy="429783"/>
          </a:xfrm>
          <a:prstGeom prst="rect">
            <a:avLst/>
          </a:prstGeom>
        </p:spPr>
        <p:txBody>
          <a:bodyPr vert="horz" lIns="67204" tIns="33602" rIns="67204" bIns="3360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588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4992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646" y="1563204"/>
            <a:ext cx="7645144" cy="184608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4637" y="3417944"/>
            <a:ext cx="7643989" cy="838321"/>
          </a:xfrm>
        </p:spPr>
        <p:txBody>
          <a:bodyPr anchor="t"/>
          <a:lstStyle>
            <a:lvl1pPr marL="0" indent="0" algn="ctr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405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74637" y="448028"/>
            <a:ext cx="7643988" cy="9742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74637" y="1534818"/>
            <a:ext cx="2435557" cy="605091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764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74637" y="2139909"/>
            <a:ext cx="2435557" cy="2116355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1570" y="1534819"/>
            <a:ext cx="2435264" cy="60509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764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81570" y="2139909"/>
            <a:ext cx="2436196" cy="2116355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6537" y="1534819"/>
            <a:ext cx="2429839" cy="60509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764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8787" y="2139909"/>
            <a:ext cx="2429839" cy="2116355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785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74638" y="448028"/>
            <a:ext cx="7643988" cy="9742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74638" y="3083792"/>
            <a:ext cx="2435557" cy="42352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470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06218" y="1689649"/>
            <a:ext cx="2170584" cy="112007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176"/>
            </a:lvl1pPr>
            <a:lvl2pPr marL="336042" indent="0">
              <a:buNone/>
              <a:defRPr sz="1176"/>
            </a:lvl2pPr>
            <a:lvl3pPr marL="672084" indent="0">
              <a:buNone/>
              <a:defRPr sz="1176"/>
            </a:lvl3pPr>
            <a:lvl4pPr marL="1008126" indent="0">
              <a:buNone/>
              <a:defRPr sz="1176"/>
            </a:lvl4pPr>
            <a:lvl5pPr marL="1344168" indent="0">
              <a:buNone/>
              <a:defRPr sz="1176"/>
            </a:lvl5pPr>
            <a:lvl6pPr marL="1680210" indent="0">
              <a:buNone/>
              <a:defRPr sz="1176"/>
            </a:lvl6pPr>
            <a:lvl7pPr marL="2016252" indent="0">
              <a:buNone/>
              <a:defRPr sz="1176"/>
            </a:lvl7pPr>
            <a:lvl8pPr marL="2352294" indent="0">
              <a:buNone/>
              <a:defRPr sz="1176"/>
            </a:lvl8pPr>
            <a:lvl9pPr marL="2688336" indent="0">
              <a:buNone/>
              <a:defRPr sz="11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74638" y="3507318"/>
            <a:ext cx="2435557" cy="748946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79963" y="3083792"/>
            <a:ext cx="2435577" cy="42352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470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73204" y="1689649"/>
            <a:ext cx="2163552" cy="112007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176"/>
            </a:lvl1pPr>
            <a:lvl2pPr marL="336042" indent="0">
              <a:buNone/>
              <a:defRPr sz="1176"/>
            </a:lvl2pPr>
            <a:lvl3pPr marL="672084" indent="0">
              <a:buNone/>
              <a:defRPr sz="1176"/>
            </a:lvl3pPr>
            <a:lvl4pPr marL="1008126" indent="0">
              <a:buNone/>
              <a:defRPr sz="1176"/>
            </a:lvl4pPr>
            <a:lvl5pPr marL="1344168" indent="0">
              <a:buNone/>
              <a:defRPr sz="1176"/>
            </a:lvl5pPr>
            <a:lvl6pPr marL="1680210" indent="0">
              <a:buNone/>
              <a:defRPr sz="1176"/>
            </a:lvl6pPr>
            <a:lvl7pPr marL="2016252" indent="0">
              <a:buNone/>
              <a:defRPr sz="1176"/>
            </a:lvl7pPr>
            <a:lvl8pPr marL="2352294" indent="0">
              <a:buNone/>
              <a:defRPr sz="1176"/>
            </a:lvl8pPr>
            <a:lvl9pPr marL="2688336" indent="0">
              <a:buNone/>
              <a:defRPr sz="11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78964" y="3507317"/>
            <a:ext cx="2436576" cy="748946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6629" y="3083792"/>
            <a:ext cx="2428871" cy="42352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470" b="0">
                <a:solidFill>
                  <a:schemeClr val="tx1"/>
                </a:solidFill>
              </a:defRPr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19062" y="1689649"/>
            <a:ext cx="2164724" cy="112007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176"/>
            </a:lvl1pPr>
            <a:lvl2pPr marL="336042" indent="0">
              <a:buNone/>
              <a:defRPr sz="1176"/>
            </a:lvl2pPr>
            <a:lvl3pPr marL="672084" indent="0">
              <a:buNone/>
              <a:defRPr sz="1176"/>
            </a:lvl3pPr>
            <a:lvl4pPr marL="1008126" indent="0">
              <a:buNone/>
              <a:defRPr sz="1176"/>
            </a:lvl4pPr>
            <a:lvl5pPr marL="1344168" indent="0">
              <a:buNone/>
              <a:defRPr sz="1176"/>
            </a:lvl5pPr>
            <a:lvl6pPr marL="1680210" indent="0">
              <a:buNone/>
              <a:defRPr sz="1176"/>
            </a:lvl6pPr>
            <a:lvl7pPr marL="2016252" indent="0">
              <a:buNone/>
              <a:defRPr sz="1176"/>
            </a:lvl7pPr>
            <a:lvl8pPr marL="2352294" indent="0">
              <a:buNone/>
              <a:defRPr sz="1176"/>
            </a:lvl8pPr>
            <a:lvl9pPr marL="2688336" indent="0">
              <a:buNone/>
              <a:defRPr sz="11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6536" y="3507318"/>
            <a:ext cx="2432089" cy="748945"/>
          </a:xfrm>
        </p:spPr>
        <p:txBody>
          <a:bodyPr anchor="t">
            <a:normAutofit/>
          </a:bodyPr>
          <a:lstStyle>
            <a:lvl1pPr marL="0" indent="0" algn="ctr">
              <a:buNone/>
              <a:defRPr sz="1029"/>
            </a:lvl1pPr>
            <a:lvl2pPr marL="336042" indent="0">
              <a:buNone/>
              <a:defRPr sz="882"/>
            </a:lvl2pPr>
            <a:lvl3pPr marL="672084" indent="0">
              <a:buNone/>
              <a:defRPr sz="735"/>
            </a:lvl3pPr>
            <a:lvl4pPr marL="1008126" indent="0">
              <a:buNone/>
              <a:defRPr sz="662"/>
            </a:lvl4pPr>
            <a:lvl5pPr marL="1344168" indent="0">
              <a:buNone/>
              <a:defRPr sz="662"/>
            </a:lvl5pPr>
            <a:lvl6pPr marL="1680210" indent="0">
              <a:buNone/>
              <a:defRPr sz="662"/>
            </a:lvl6pPr>
            <a:lvl7pPr marL="2016252" indent="0">
              <a:buNone/>
              <a:defRPr sz="662"/>
            </a:lvl7pPr>
            <a:lvl8pPr marL="2352294" indent="0">
              <a:buNone/>
              <a:defRPr sz="662"/>
            </a:lvl8pPr>
            <a:lvl9pPr marL="2688336" indent="0">
              <a:buNone/>
              <a:defRPr sz="662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032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4353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1430" y="448028"/>
            <a:ext cx="1877196" cy="380823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4637" y="448028"/>
            <a:ext cx="5654278" cy="380823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741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676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528" y="483031"/>
            <a:ext cx="7186069" cy="2096630"/>
          </a:xfrm>
        </p:spPr>
        <p:txBody>
          <a:bodyPr anchor="b">
            <a:normAutofit/>
          </a:bodyPr>
          <a:lstStyle>
            <a:lvl1pPr>
              <a:defRPr sz="24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7528" y="2647332"/>
            <a:ext cx="7186069" cy="1102568"/>
          </a:xfrm>
        </p:spPr>
        <p:txBody>
          <a:bodyPr/>
          <a:lstStyle>
            <a:lvl1pPr marL="0" indent="0" algn="ctr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0261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638" y="448028"/>
            <a:ext cx="7643988" cy="9747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4638" y="1534818"/>
            <a:ext cx="3769667" cy="27214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7708" y="1534818"/>
            <a:ext cx="3760918" cy="27214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981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638" y="448028"/>
            <a:ext cx="7643988" cy="9742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2973" y="1534819"/>
            <a:ext cx="3602221" cy="605537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638" y="2140356"/>
            <a:ext cx="3770556" cy="211590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6479" y="1534819"/>
            <a:ext cx="3592147" cy="605537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820" y="2140356"/>
            <a:ext cx="3761807" cy="211590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970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2195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904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73" y="448028"/>
            <a:ext cx="2903097" cy="1736108"/>
          </a:xfrm>
        </p:spPr>
        <p:txBody>
          <a:bodyPr anchor="b">
            <a:normAutofit/>
          </a:bodyPr>
          <a:lstStyle>
            <a:lvl1pPr>
              <a:defRPr sz="20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9039" y="448028"/>
            <a:ext cx="4569586" cy="380823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73" y="2184136"/>
            <a:ext cx="2903097" cy="2072128"/>
          </a:xfrm>
        </p:spPr>
        <p:txBody>
          <a:bodyPr/>
          <a:lstStyle>
            <a:lvl1pPr marL="0" indent="0" algn="ctr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884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72" y="448028"/>
            <a:ext cx="4377840" cy="1736108"/>
          </a:xfrm>
        </p:spPr>
        <p:txBody>
          <a:bodyPr anchor="b">
            <a:normAutofit/>
          </a:bodyPr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81594" y="557743"/>
            <a:ext cx="2403368" cy="358880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4637" y="2184135"/>
            <a:ext cx="4381662" cy="2072129"/>
          </a:xfrm>
        </p:spPr>
        <p:txBody>
          <a:bodyPr>
            <a:normAutofit/>
          </a:bodyPr>
          <a:lstStyle>
            <a:lvl1pPr marL="0" indent="0" algn="ctr">
              <a:buNone/>
              <a:defRPr sz="1323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510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4638" y="448028"/>
            <a:ext cx="7643988" cy="974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4638" y="1540510"/>
            <a:ext cx="7643988" cy="2715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9067" y="4323936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4637" y="4323936"/>
            <a:ext cx="4926451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2298" y="4323936"/>
            <a:ext cx="556328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217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72084" rtl="0" eaLnBrk="1" latinLnBrk="0" hangingPunct="1">
        <a:lnSpc>
          <a:spcPct val="90000"/>
        </a:lnSpc>
        <a:spcBef>
          <a:spcPct val="0"/>
        </a:spcBef>
        <a:buNone/>
        <a:defRPr sz="2499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120000"/>
        </a:lnSpc>
        <a:spcBef>
          <a:spcPts val="73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1029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120000"/>
        </a:lnSpc>
        <a:spcBef>
          <a:spcPts val="368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42" y="-124"/>
            <a:ext cx="9037067" cy="508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6876826" y="1512044"/>
            <a:ext cx="2664296" cy="1069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800" dirty="0" smtClean="0">
                <a:solidFill>
                  <a:srgbClr val="50D7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endParaRPr lang="zh-CN" altLang="en-US" sz="4800" dirty="0">
              <a:solidFill>
                <a:srgbClr val="50D7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20442" y="2304132"/>
            <a:ext cx="5328592" cy="958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Website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khảo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sát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đánh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ý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kiến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Trường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mầm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non Happy Montessori</a:t>
            </a:r>
            <a:endParaRPr lang="zh-CN" altLang="en-US" sz="2000" dirty="0">
              <a:solidFill>
                <a:srgbClr val="50D7B3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8028954" y="3168228"/>
            <a:ext cx="432048" cy="0"/>
          </a:xfrm>
          <a:prstGeom prst="line">
            <a:avLst/>
          </a:prstGeom>
          <a:ln w="25400">
            <a:solidFill>
              <a:srgbClr val="50D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652690" y="3361186"/>
            <a:ext cx="280831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Người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thực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hiện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: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Nguyễn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Văn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Đức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   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Người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hướng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dẫn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: TS.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Nguyễn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Văn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Quyết</a:t>
            </a:r>
            <a:endParaRPr lang="zh-CN" altLang="en-US"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8" name="Lost Frequencies,Sandro Cavazza - Beautiful Life (Original Mix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076502" y="-3969173"/>
            <a:ext cx="3609009" cy="36090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529" y="931470"/>
            <a:ext cx="4474473" cy="49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520">
        <p14:conveyor dir="l"/>
      </p:transition>
    </mc:Choice>
    <mc:Fallback xmlns="">
      <p:transition spd="slow" advTm="45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9512" mute="1" numSld="999" showWhenStopped="0">
                <p:cTn id="2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/>
      <p:bldP spid="7" grpId="0"/>
      <p:bldP spid="10" grpId="0"/>
    </p:bldLst>
  </p:timing>
  <p:extLst mod="1">
    <p:ext uri="{E180D4A7-C9FB-4DFB-919C-405C955672EB}">
      <p14:showEvtLst xmlns:p14="http://schemas.microsoft.com/office/powerpoint/2010/main">
        <p14:playEvt time="1" objId="8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31874" y="1603606"/>
            <a:ext cx="1102803" cy="1097833"/>
            <a:chOff x="4067174" y="2181914"/>
            <a:chExt cx="1493744" cy="1493744"/>
          </a:xfrm>
          <a:solidFill>
            <a:srgbClr val="51D9B5"/>
          </a:solidFill>
        </p:grpSpPr>
        <p:sp>
          <p:nvSpPr>
            <p:cNvPr id="3" name="泪滴形 2"/>
            <p:cNvSpPr/>
            <p:nvPr/>
          </p:nvSpPr>
          <p:spPr>
            <a:xfrm flipV="1">
              <a:off x="4067174" y="2181914"/>
              <a:ext cx="1493744" cy="1493744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4" name="文本框 33"/>
            <p:cNvSpPr txBox="1"/>
            <p:nvPr/>
          </p:nvSpPr>
          <p:spPr>
            <a:xfrm>
              <a:off x="4569988" y="2645621"/>
              <a:ext cx="810316" cy="7328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9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01</a:t>
              </a:r>
              <a:endParaRPr lang="zh-CN" altLang="en-US" sz="29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637059" y="1603606"/>
            <a:ext cx="1102803" cy="1097833"/>
            <a:chOff x="5970493" y="2181914"/>
            <a:chExt cx="1493744" cy="1493744"/>
          </a:xfrm>
          <a:solidFill>
            <a:srgbClr val="399980"/>
          </a:solidFill>
        </p:grpSpPr>
        <p:sp>
          <p:nvSpPr>
            <p:cNvPr id="6" name="泪滴形 5"/>
            <p:cNvSpPr/>
            <p:nvPr/>
          </p:nvSpPr>
          <p:spPr>
            <a:xfrm flipH="1" flipV="1">
              <a:off x="5970493" y="2181914"/>
              <a:ext cx="1493744" cy="1493744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7" name="文本框 34"/>
            <p:cNvSpPr txBox="1"/>
            <p:nvPr/>
          </p:nvSpPr>
          <p:spPr>
            <a:xfrm>
              <a:off x="6302572" y="2645621"/>
              <a:ext cx="810316" cy="7328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9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02</a:t>
              </a:r>
              <a:endParaRPr lang="zh-CN" altLang="en-US" sz="29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285236" y="2913923"/>
            <a:ext cx="1102803" cy="1097833"/>
            <a:chOff x="4139452" y="3964770"/>
            <a:chExt cx="1493744" cy="1493744"/>
          </a:xfrm>
          <a:solidFill>
            <a:srgbClr val="399980"/>
          </a:solidFill>
        </p:grpSpPr>
        <p:sp>
          <p:nvSpPr>
            <p:cNvPr id="9" name="泪滴形 8"/>
            <p:cNvSpPr/>
            <p:nvPr/>
          </p:nvSpPr>
          <p:spPr>
            <a:xfrm>
              <a:off x="4139452" y="3964770"/>
              <a:ext cx="1493744" cy="1493744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0" name="文本框 35"/>
            <p:cNvSpPr txBox="1"/>
            <p:nvPr/>
          </p:nvSpPr>
          <p:spPr>
            <a:xfrm>
              <a:off x="4634024" y="4264008"/>
              <a:ext cx="810316" cy="7328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9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03</a:t>
              </a:r>
              <a:endParaRPr lang="zh-CN" altLang="en-US" sz="29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637059" y="2913923"/>
            <a:ext cx="1102803" cy="1097833"/>
            <a:chOff x="5970493" y="3964770"/>
            <a:chExt cx="1493744" cy="1493744"/>
          </a:xfrm>
          <a:solidFill>
            <a:srgbClr val="51D9B5"/>
          </a:solidFill>
        </p:grpSpPr>
        <p:sp>
          <p:nvSpPr>
            <p:cNvPr id="12" name="泪滴形 11"/>
            <p:cNvSpPr/>
            <p:nvPr/>
          </p:nvSpPr>
          <p:spPr>
            <a:xfrm flipH="1">
              <a:off x="5970493" y="3964770"/>
              <a:ext cx="1493744" cy="1493744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3" name="文本框 36"/>
            <p:cNvSpPr txBox="1"/>
            <p:nvPr/>
          </p:nvSpPr>
          <p:spPr>
            <a:xfrm>
              <a:off x="6304600" y="4298916"/>
              <a:ext cx="810316" cy="7328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9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04</a:t>
              </a:r>
              <a:endParaRPr lang="zh-CN" altLang="en-US" sz="29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915103" y="1603606"/>
            <a:ext cx="2275762" cy="1000194"/>
            <a:chOff x="8011991" y="2181914"/>
            <a:chExt cx="3082514" cy="1360893"/>
          </a:xfrm>
        </p:grpSpPr>
        <p:sp>
          <p:nvSpPr>
            <p:cNvPr id="15" name="矩形 14"/>
            <p:cNvSpPr/>
            <p:nvPr/>
          </p:nvSpPr>
          <p:spPr>
            <a:xfrm>
              <a:off x="8011991" y="2709891"/>
              <a:ext cx="3082514" cy="832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Ứng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dụng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chưa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được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tối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ưu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hóa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,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cần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bổ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xung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thêm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011991" y="2181914"/>
              <a:ext cx="2137887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Tối</a:t>
              </a:r>
              <a:r>
                <a:rPr lang="en-US" altLang="zh-CN" sz="15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ưu</a:t>
              </a:r>
              <a:r>
                <a:rPr lang="en-US" altLang="zh-CN" sz="15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hóa</a:t>
              </a:r>
              <a:endParaRPr lang="zh-CN" altLang="en-US" sz="1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15103" y="3035217"/>
            <a:ext cx="2275762" cy="1000194"/>
            <a:chOff x="8011991" y="4129805"/>
            <a:chExt cx="3082514" cy="1360893"/>
          </a:xfrm>
        </p:grpSpPr>
        <p:sp>
          <p:nvSpPr>
            <p:cNvPr id="18" name="矩形 17"/>
            <p:cNvSpPr/>
            <p:nvPr/>
          </p:nvSpPr>
          <p:spPr>
            <a:xfrm>
              <a:off x="8011991" y="4657782"/>
              <a:ext cx="3082514" cy="832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Cần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bổ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xung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cụ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thể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hóa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các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vấn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đề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.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011991" y="4129805"/>
              <a:ext cx="2137887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Nghệp</a:t>
              </a:r>
              <a:r>
                <a:rPr lang="en-US" altLang="zh-CN" sz="15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vụ</a:t>
              </a:r>
              <a:endParaRPr lang="zh-CN" altLang="en-US" sz="1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69315" y="1603606"/>
            <a:ext cx="2275762" cy="1000194"/>
            <a:chOff x="1042035" y="2181914"/>
            <a:chExt cx="3082514" cy="1360893"/>
          </a:xfrm>
        </p:grpSpPr>
        <p:sp>
          <p:nvSpPr>
            <p:cNvPr id="21" name="矩形 20"/>
            <p:cNvSpPr/>
            <p:nvPr/>
          </p:nvSpPr>
          <p:spPr>
            <a:xfrm>
              <a:off x="1042035" y="2709891"/>
              <a:ext cx="3082514" cy="832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Dữ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liệu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còn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ít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lên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chưa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gặp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các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vấn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đề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phức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tạp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986662" y="2181914"/>
              <a:ext cx="2137887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Dữ</a:t>
              </a:r>
              <a:r>
                <a:rPr lang="en-US" altLang="zh-CN" sz="15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liệu</a:t>
              </a:r>
              <a:endParaRPr lang="zh-CN" altLang="en-US" sz="1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69315" y="2926153"/>
            <a:ext cx="2275762" cy="1000194"/>
            <a:chOff x="1042035" y="3981409"/>
            <a:chExt cx="3082514" cy="1360893"/>
          </a:xfrm>
        </p:grpSpPr>
        <p:sp>
          <p:nvSpPr>
            <p:cNvPr id="24" name="矩形 23"/>
            <p:cNvSpPr/>
            <p:nvPr/>
          </p:nvSpPr>
          <p:spPr>
            <a:xfrm>
              <a:off x="1042035" y="4509386"/>
              <a:ext cx="3082514" cy="832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Cần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cải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tiến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tự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soạn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được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câu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trả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lời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giống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Google Forms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986662" y="3981409"/>
              <a:ext cx="2137887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Chức</a:t>
              </a:r>
              <a:r>
                <a:rPr lang="en-US" altLang="zh-CN" sz="15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b="1" dirty="0" err="1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năng</a:t>
              </a:r>
              <a:endParaRPr lang="zh-CN" altLang="en-US" sz="1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3276426" y="143892"/>
            <a:ext cx="2160240" cy="335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HẠN CHẾ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5">
        <p14:ferris dir="l"/>
      </p:transition>
    </mc:Choice>
    <mc:Fallback xmlns="">
      <p:transition spd="slow" advTm="38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85"/>
          <p:cNvSpPr>
            <a:spLocks noEditPoints="1"/>
          </p:cNvSpPr>
          <p:nvPr/>
        </p:nvSpPr>
        <p:spPr bwMode="auto">
          <a:xfrm>
            <a:off x="1151628" y="1867396"/>
            <a:ext cx="668944" cy="508155"/>
          </a:xfrm>
          <a:custGeom>
            <a:avLst/>
            <a:gdLst>
              <a:gd name="T0" fmla="*/ 84 w 88"/>
              <a:gd name="T1" fmla="*/ 0 h 67"/>
              <a:gd name="T2" fmla="*/ 4 w 88"/>
              <a:gd name="T3" fmla="*/ 0 h 67"/>
              <a:gd name="T4" fmla="*/ 0 w 88"/>
              <a:gd name="T5" fmla="*/ 4 h 67"/>
              <a:gd name="T6" fmla="*/ 0 w 88"/>
              <a:gd name="T7" fmla="*/ 51 h 67"/>
              <a:gd name="T8" fmla="*/ 4 w 88"/>
              <a:gd name="T9" fmla="*/ 55 h 67"/>
              <a:gd name="T10" fmla="*/ 30 w 88"/>
              <a:gd name="T11" fmla="*/ 55 h 67"/>
              <a:gd name="T12" fmla="*/ 30 w 88"/>
              <a:gd name="T13" fmla="*/ 64 h 67"/>
              <a:gd name="T14" fmla="*/ 20 w 88"/>
              <a:gd name="T15" fmla="*/ 64 h 67"/>
              <a:gd name="T16" fmla="*/ 19 w 88"/>
              <a:gd name="T17" fmla="*/ 66 h 67"/>
              <a:gd name="T18" fmla="*/ 20 w 88"/>
              <a:gd name="T19" fmla="*/ 67 h 67"/>
              <a:gd name="T20" fmla="*/ 68 w 88"/>
              <a:gd name="T21" fmla="*/ 67 h 67"/>
              <a:gd name="T22" fmla="*/ 69 w 88"/>
              <a:gd name="T23" fmla="*/ 66 h 67"/>
              <a:gd name="T24" fmla="*/ 68 w 88"/>
              <a:gd name="T25" fmla="*/ 64 h 67"/>
              <a:gd name="T26" fmla="*/ 59 w 88"/>
              <a:gd name="T27" fmla="*/ 64 h 67"/>
              <a:gd name="T28" fmla="*/ 59 w 88"/>
              <a:gd name="T29" fmla="*/ 55 h 67"/>
              <a:gd name="T30" fmla="*/ 84 w 88"/>
              <a:gd name="T31" fmla="*/ 55 h 67"/>
              <a:gd name="T32" fmla="*/ 88 w 88"/>
              <a:gd name="T33" fmla="*/ 51 h 67"/>
              <a:gd name="T34" fmla="*/ 88 w 88"/>
              <a:gd name="T35" fmla="*/ 4 h 67"/>
              <a:gd name="T36" fmla="*/ 84 w 88"/>
              <a:gd name="T37" fmla="*/ 0 h 67"/>
              <a:gd name="T38" fmla="*/ 73 w 88"/>
              <a:gd name="T39" fmla="*/ 51 h 67"/>
              <a:gd name="T40" fmla="*/ 72 w 88"/>
              <a:gd name="T41" fmla="*/ 50 h 67"/>
              <a:gd name="T42" fmla="*/ 73 w 88"/>
              <a:gd name="T43" fmla="*/ 49 h 67"/>
              <a:gd name="T44" fmla="*/ 74 w 88"/>
              <a:gd name="T45" fmla="*/ 50 h 67"/>
              <a:gd name="T46" fmla="*/ 73 w 88"/>
              <a:gd name="T47" fmla="*/ 51 h 67"/>
              <a:gd name="T48" fmla="*/ 84 w 88"/>
              <a:gd name="T49" fmla="*/ 45 h 67"/>
              <a:gd name="T50" fmla="*/ 5 w 88"/>
              <a:gd name="T51" fmla="*/ 45 h 67"/>
              <a:gd name="T52" fmla="*/ 5 w 88"/>
              <a:gd name="T53" fmla="*/ 4 h 67"/>
              <a:gd name="T54" fmla="*/ 84 w 88"/>
              <a:gd name="T55" fmla="*/ 4 h 67"/>
              <a:gd name="T56" fmla="*/ 84 w 88"/>
              <a:gd name="T57" fmla="*/ 45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8" h="67">
                <a:moveTo>
                  <a:pt x="84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4"/>
                  <a:pt x="2" y="55"/>
                  <a:pt x="4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64"/>
                  <a:pt x="30" y="64"/>
                  <a:pt x="30" y="64"/>
                </a:cubicBezTo>
                <a:cubicBezTo>
                  <a:pt x="20" y="64"/>
                  <a:pt x="20" y="64"/>
                  <a:pt x="20" y="64"/>
                </a:cubicBezTo>
                <a:cubicBezTo>
                  <a:pt x="20" y="64"/>
                  <a:pt x="19" y="65"/>
                  <a:pt x="19" y="66"/>
                </a:cubicBezTo>
                <a:cubicBezTo>
                  <a:pt x="19" y="66"/>
                  <a:pt x="20" y="67"/>
                  <a:pt x="20" y="67"/>
                </a:cubicBezTo>
                <a:cubicBezTo>
                  <a:pt x="68" y="67"/>
                  <a:pt x="68" y="67"/>
                  <a:pt x="68" y="67"/>
                </a:cubicBezTo>
                <a:cubicBezTo>
                  <a:pt x="69" y="67"/>
                  <a:pt x="69" y="66"/>
                  <a:pt x="69" y="66"/>
                </a:cubicBezTo>
                <a:cubicBezTo>
                  <a:pt x="69" y="65"/>
                  <a:pt x="69" y="64"/>
                  <a:pt x="68" y="64"/>
                </a:cubicBezTo>
                <a:cubicBezTo>
                  <a:pt x="59" y="64"/>
                  <a:pt x="59" y="64"/>
                  <a:pt x="59" y="64"/>
                </a:cubicBezTo>
                <a:cubicBezTo>
                  <a:pt x="59" y="55"/>
                  <a:pt x="59" y="55"/>
                  <a:pt x="59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6" y="55"/>
                  <a:pt x="88" y="54"/>
                  <a:pt x="88" y="51"/>
                </a:cubicBezTo>
                <a:cubicBezTo>
                  <a:pt x="88" y="4"/>
                  <a:pt x="88" y="4"/>
                  <a:pt x="88" y="4"/>
                </a:cubicBezTo>
                <a:cubicBezTo>
                  <a:pt x="88" y="2"/>
                  <a:pt x="86" y="0"/>
                  <a:pt x="84" y="0"/>
                </a:cubicBezTo>
                <a:close/>
                <a:moveTo>
                  <a:pt x="73" y="51"/>
                </a:moveTo>
                <a:cubicBezTo>
                  <a:pt x="72" y="51"/>
                  <a:pt x="72" y="51"/>
                  <a:pt x="72" y="50"/>
                </a:cubicBezTo>
                <a:cubicBezTo>
                  <a:pt x="72" y="50"/>
                  <a:pt x="72" y="49"/>
                  <a:pt x="73" y="49"/>
                </a:cubicBezTo>
                <a:cubicBezTo>
                  <a:pt x="73" y="49"/>
                  <a:pt x="74" y="50"/>
                  <a:pt x="74" y="50"/>
                </a:cubicBezTo>
                <a:cubicBezTo>
                  <a:pt x="74" y="51"/>
                  <a:pt x="73" y="51"/>
                  <a:pt x="73" y="51"/>
                </a:cubicBezTo>
                <a:close/>
                <a:moveTo>
                  <a:pt x="84" y="45"/>
                </a:moveTo>
                <a:cubicBezTo>
                  <a:pt x="5" y="45"/>
                  <a:pt x="5" y="45"/>
                  <a:pt x="5" y="45"/>
                </a:cubicBezTo>
                <a:cubicBezTo>
                  <a:pt x="5" y="4"/>
                  <a:pt x="5" y="4"/>
                  <a:pt x="5" y="4"/>
                </a:cubicBezTo>
                <a:cubicBezTo>
                  <a:pt x="84" y="4"/>
                  <a:pt x="84" y="4"/>
                  <a:pt x="84" y="4"/>
                </a:cubicBezTo>
                <a:lnTo>
                  <a:pt x="84" y="45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3" name="Freeform 286"/>
          <p:cNvSpPr>
            <a:spLocks noEditPoints="1"/>
          </p:cNvSpPr>
          <p:nvPr/>
        </p:nvSpPr>
        <p:spPr bwMode="auto">
          <a:xfrm>
            <a:off x="762613" y="2193189"/>
            <a:ext cx="327268" cy="198754"/>
          </a:xfrm>
          <a:custGeom>
            <a:avLst/>
            <a:gdLst>
              <a:gd name="T0" fmla="*/ 0 w 43"/>
              <a:gd name="T1" fmla="*/ 18 h 26"/>
              <a:gd name="T2" fmla="*/ 8 w 43"/>
              <a:gd name="T3" fmla="*/ 26 h 26"/>
              <a:gd name="T4" fmla="*/ 36 w 43"/>
              <a:gd name="T5" fmla="*/ 26 h 26"/>
              <a:gd name="T6" fmla="*/ 43 w 43"/>
              <a:gd name="T7" fmla="*/ 18 h 26"/>
              <a:gd name="T8" fmla="*/ 43 w 43"/>
              <a:gd name="T9" fmla="*/ 0 h 26"/>
              <a:gd name="T10" fmla="*/ 0 w 43"/>
              <a:gd name="T11" fmla="*/ 0 h 26"/>
              <a:gd name="T12" fmla="*/ 0 w 43"/>
              <a:gd name="T13" fmla="*/ 18 h 26"/>
              <a:gd name="T14" fmla="*/ 22 w 43"/>
              <a:gd name="T15" fmla="*/ 12 h 26"/>
              <a:gd name="T16" fmla="*/ 25 w 43"/>
              <a:gd name="T17" fmla="*/ 15 h 26"/>
              <a:gd name="T18" fmla="*/ 22 w 43"/>
              <a:gd name="T19" fmla="*/ 19 h 26"/>
              <a:gd name="T20" fmla="*/ 18 w 43"/>
              <a:gd name="T21" fmla="*/ 15 h 26"/>
              <a:gd name="T22" fmla="*/ 22 w 43"/>
              <a:gd name="T23" fmla="*/ 1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" h="26">
                <a:moveTo>
                  <a:pt x="0" y="18"/>
                </a:moveTo>
                <a:cubicBezTo>
                  <a:pt x="0" y="22"/>
                  <a:pt x="4" y="26"/>
                  <a:pt x="8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40" y="26"/>
                  <a:pt x="43" y="22"/>
                  <a:pt x="43" y="18"/>
                </a:cubicBezTo>
                <a:cubicBezTo>
                  <a:pt x="43" y="0"/>
                  <a:pt x="43" y="0"/>
                  <a:pt x="43" y="0"/>
                </a:cubicBezTo>
                <a:cubicBezTo>
                  <a:pt x="0" y="0"/>
                  <a:pt x="0" y="0"/>
                  <a:pt x="0" y="0"/>
                </a:cubicBezTo>
                <a:lnTo>
                  <a:pt x="0" y="18"/>
                </a:lnTo>
                <a:close/>
                <a:moveTo>
                  <a:pt x="22" y="12"/>
                </a:moveTo>
                <a:cubicBezTo>
                  <a:pt x="24" y="12"/>
                  <a:pt x="25" y="14"/>
                  <a:pt x="25" y="15"/>
                </a:cubicBezTo>
                <a:cubicBezTo>
                  <a:pt x="25" y="17"/>
                  <a:pt x="24" y="19"/>
                  <a:pt x="22" y="19"/>
                </a:cubicBezTo>
                <a:cubicBezTo>
                  <a:pt x="20" y="19"/>
                  <a:pt x="18" y="17"/>
                  <a:pt x="18" y="15"/>
                </a:cubicBezTo>
                <a:cubicBezTo>
                  <a:pt x="18" y="14"/>
                  <a:pt x="20" y="12"/>
                  <a:pt x="22" y="12"/>
                </a:cubicBez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4" name="Freeform 287"/>
          <p:cNvSpPr>
            <a:spLocks noEditPoints="1"/>
          </p:cNvSpPr>
          <p:nvPr/>
        </p:nvSpPr>
        <p:spPr bwMode="auto">
          <a:xfrm>
            <a:off x="762613" y="1693230"/>
            <a:ext cx="327268" cy="485615"/>
          </a:xfrm>
          <a:custGeom>
            <a:avLst/>
            <a:gdLst>
              <a:gd name="T0" fmla="*/ 36 w 43"/>
              <a:gd name="T1" fmla="*/ 0 h 64"/>
              <a:gd name="T2" fmla="*/ 8 w 43"/>
              <a:gd name="T3" fmla="*/ 0 h 64"/>
              <a:gd name="T4" fmla="*/ 0 w 43"/>
              <a:gd name="T5" fmla="*/ 8 h 64"/>
              <a:gd name="T6" fmla="*/ 0 w 43"/>
              <a:gd name="T7" fmla="*/ 64 h 64"/>
              <a:gd name="T8" fmla="*/ 43 w 43"/>
              <a:gd name="T9" fmla="*/ 64 h 64"/>
              <a:gd name="T10" fmla="*/ 43 w 43"/>
              <a:gd name="T11" fmla="*/ 8 h 64"/>
              <a:gd name="T12" fmla="*/ 36 w 43"/>
              <a:gd name="T13" fmla="*/ 0 h 64"/>
              <a:gd name="T14" fmla="*/ 37 w 43"/>
              <a:gd name="T15" fmla="*/ 27 h 64"/>
              <a:gd name="T16" fmla="*/ 6 w 43"/>
              <a:gd name="T17" fmla="*/ 27 h 64"/>
              <a:gd name="T18" fmla="*/ 6 w 43"/>
              <a:gd name="T19" fmla="*/ 20 h 64"/>
              <a:gd name="T20" fmla="*/ 37 w 43"/>
              <a:gd name="T21" fmla="*/ 20 h 64"/>
              <a:gd name="T22" fmla="*/ 37 w 43"/>
              <a:gd name="T23" fmla="*/ 27 h 64"/>
              <a:gd name="T24" fmla="*/ 37 w 43"/>
              <a:gd name="T25" fmla="*/ 14 h 64"/>
              <a:gd name="T26" fmla="*/ 6 w 43"/>
              <a:gd name="T27" fmla="*/ 14 h 64"/>
              <a:gd name="T28" fmla="*/ 6 w 43"/>
              <a:gd name="T29" fmla="*/ 7 h 64"/>
              <a:gd name="T30" fmla="*/ 37 w 43"/>
              <a:gd name="T31" fmla="*/ 7 h 64"/>
              <a:gd name="T32" fmla="*/ 37 w 43"/>
              <a:gd name="T33" fmla="*/ 1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3" h="64">
                <a:moveTo>
                  <a:pt x="36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64"/>
                  <a:pt x="0" y="64"/>
                  <a:pt x="0" y="64"/>
                </a:cubicBezTo>
                <a:cubicBezTo>
                  <a:pt x="43" y="64"/>
                  <a:pt x="43" y="64"/>
                  <a:pt x="43" y="64"/>
                </a:cubicBezTo>
                <a:cubicBezTo>
                  <a:pt x="43" y="8"/>
                  <a:pt x="43" y="8"/>
                  <a:pt x="43" y="8"/>
                </a:cubicBezTo>
                <a:cubicBezTo>
                  <a:pt x="43" y="4"/>
                  <a:pt x="40" y="0"/>
                  <a:pt x="36" y="0"/>
                </a:cubicBezTo>
                <a:close/>
                <a:moveTo>
                  <a:pt x="37" y="27"/>
                </a:moveTo>
                <a:cubicBezTo>
                  <a:pt x="6" y="27"/>
                  <a:pt x="6" y="27"/>
                  <a:pt x="6" y="27"/>
                </a:cubicBezTo>
                <a:cubicBezTo>
                  <a:pt x="6" y="20"/>
                  <a:pt x="6" y="20"/>
                  <a:pt x="6" y="20"/>
                </a:cubicBezTo>
                <a:cubicBezTo>
                  <a:pt x="37" y="20"/>
                  <a:pt x="37" y="20"/>
                  <a:pt x="37" y="20"/>
                </a:cubicBezTo>
                <a:lnTo>
                  <a:pt x="37" y="27"/>
                </a:lnTo>
                <a:close/>
                <a:moveTo>
                  <a:pt x="37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7"/>
                  <a:pt x="6" y="7"/>
                  <a:pt x="6" y="7"/>
                </a:cubicBezTo>
                <a:cubicBezTo>
                  <a:pt x="37" y="7"/>
                  <a:pt x="37" y="7"/>
                  <a:pt x="37" y="7"/>
                </a:cubicBezTo>
                <a:lnTo>
                  <a:pt x="37" y="14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5" name="Freeform 288"/>
          <p:cNvSpPr>
            <a:spLocks/>
          </p:cNvSpPr>
          <p:nvPr/>
        </p:nvSpPr>
        <p:spPr bwMode="auto">
          <a:xfrm>
            <a:off x="2945582" y="2398091"/>
            <a:ext cx="950929" cy="53274"/>
          </a:xfrm>
          <a:custGeom>
            <a:avLst/>
            <a:gdLst>
              <a:gd name="T0" fmla="*/ 125 w 125"/>
              <a:gd name="T1" fmla="*/ 5 h 7"/>
              <a:gd name="T2" fmla="*/ 123 w 125"/>
              <a:gd name="T3" fmla="*/ 7 h 7"/>
              <a:gd name="T4" fmla="*/ 2 w 125"/>
              <a:gd name="T5" fmla="*/ 7 h 7"/>
              <a:gd name="T6" fmla="*/ 0 w 125"/>
              <a:gd name="T7" fmla="*/ 5 h 7"/>
              <a:gd name="T8" fmla="*/ 0 w 125"/>
              <a:gd name="T9" fmla="*/ 1 h 7"/>
              <a:gd name="T10" fmla="*/ 2 w 125"/>
              <a:gd name="T11" fmla="*/ 0 h 7"/>
              <a:gd name="T12" fmla="*/ 123 w 125"/>
              <a:gd name="T13" fmla="*/ 0 h 7"/>
              <a:gd name="T14" fmla="*/ 125 w 125"/>
              <a:gd name="T15" fmla="*/ 1 h 7"/>
              <a:gd name="T16" fmla="*/ 125 w 125"/>
              <a:gd name="T17" fmla="*/ 5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5" h="7">
                <a:moveTo>
                  <a:pt x="125" y="5"/>
                </a:moveTo>
                <a:cubicBezTo>
                  <a:pt x="125" y="6"/>
                  <a:pt x="124" y="7"/>
                  <a:pt x="123" y="7"/>
                </a:cubicBezTo>
                <a:cubicBezTo>
                  <a:pt x="2" y="7"/>
                  <a:pt x="2" y="7"/>
                  <a:pt x="2" y="7"/>
                </a:cubicBezTo>
                <a:cubicBezTo>
                  <a:pt x="1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24" y="0"/>
                  <a:pt x="125" y="0"/>
                  <a:pt x="125" y="1"/>
                </a:cubicBezTo>
                <a:lnTo>
                  <a:pt x="125" y="5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6" name="Freeform 289"/>
          <p:cNvSpPr>
            <a:spLocks noEditPoints="1"/>
          </p:cNvSpPr>
          <p:nvPr/>
        </p:nvSpPr>
        <p:spPr bwMode="auto">
          <a:xfrm>
            <a:off x="2999098" y="1898131"/>
            <a:ext cx="845957" cy="477419"/>
          </a:xfrm>
          <a:custGeom>
            <a:avLst/>
            <a:gdLst>
              <a:gd name="T0" fmla="*/ 106 w 111"/>
              <a:gd name="T1" fmla="*/ 0 h 63"/>
              <a:gd name="T2" fmla="*/ 5 w 111"/>
              <a:gd name="T3" fmla="*/ 0 h 63"/>
              <a:gd name="T4" fmla="*/ 0 w 111"/>
              <a:gd name="T5" fmla="*/ 5 h 63"/>
              <a:gd name="T6" fmla="*/ 0 w 111"/>
              <a:gd name="T7" fmla="*/ 58 h 63"/>
              <a:gd name="T8" fmla="*/ 5 w 111"/>
              <a:gd name="T9" fmla="*/ 63 h 63"/>
              <a:gd name="T10" fmla="*/ 106 w 111"/>
              <a:gd name="T11" fmla="*/ 63 h 63"/>
              <a:gd name="T12" fmla="*/ 111 w 111"/>
              <a:gd name="T13" fmla="*/ 58 h 63"/>
              <a:gd name="T14" fmla="*/ 111 w 111"/>
              <a:gd name="T15" fmla="*/ 5 h 63"/>
              <a:gd name="T16" fmla="*/ 106 w 111"/>
              <a:gd name="T17" fmla="*/ 0 h 63"/>
              <a:gd name="T18" fmla="*/ 106 w 111"/>
              <a:gd name="T19" fmla="*/ 58 h 63"/>
              <a:gd name="T20" fmla="*/ 6 w 111"/>
              <a:gd name="T21" fmla="*/ 58 h 63"/>
              <a:gd name="T22" fmla="*/ 6 w 111"/>
              <a:gd name="T23" fmla="*/ 6 h 63"/>
              <a:gd name="T24" fmla="*/ 106 w 111"/>
              <a:gd name="T25" fmla="*/ 6 h 63"/>
              <a:gd name="T26" fmla="*/ 106 w 111"/>
              <a:gd name="T27" fmla="*/ 58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1" h="63">
                <a:moveTo>
                  <a:pt x="106" y="0"/>
                </a:moveTo>
                <a:cubicBezTo>
                  <a:pt x="5" y="0"/>
                  <a:pt x="5" y="0"/>
                  <a:pt x="5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61"/>
                  <a:pt x="3" y="63"/>
                  <a:pt x="5" y="63"/>
                </a:cubicBezTo>
                <a:cubicBezTo>
                  <a:pt x="106" y="63"/>
                  <a:pt x="106" y="63"/>
                  <a:pt x="106" y="63"/>
                </a:cubicBezTo>
                <a:cubicBezTo>
                  <a:pt x="109" y="63"/>
                  <a:pt x="111" y="61"/>
                  <a:pt x="111" y="58"/>
                </a:cubicBezTo>
                <a:cubicBezTo>
                  <a:pt x="111" y="5"/>
                  <a:pt x="111" y="5"/>
                  <a:pt x="111" y="5"/>
                </a:cubicBezTo>
                <a:cubicBezTo>
                  <a:pt x="111" y="2"/>
                  <a:pt x="109" y="0"/>
                  <a:pt x="106" y="0"/>
                </a:cubicBezTo>
                <a:close/>
                <a:moveTo>
                  <a:pt x="106" y="58"/>
                </a:moveTo>
                <a:cubicBezTo>
                  <a:pt x="6" y="58"/>
                  <a:pt x="6" y="58"/>
                  <a:pt x="6" y="58"/>
                </a:cubicBezTo>
                <a:cubicBezTo>
                  <a:pt x="6" y="6"/>
                  <a:pt x="6" y="6"/>
                  <a:pt x="6" y="6"/>
                </a:cubicBezTo>
                <a:cubicBezTo>
                  <a:pt x="106" y="6"/>
                  <a:pt x="106" y="6"/>
                  <a:pt x="106" y="6"/>
                </a:cubicBezTo>
                <a:lnTo>
                  <a:pt x="106" y="58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7" name="Freeform 290"/>
          <p:cNvSpPr>
            <a:spLocks noEditPoints="1"/>
          </p:cNvSpPr>
          <p:nvPr/>
        </p:nvSpPr>
        <p:spPr bwMode="auto">
          <a:xfrm>
            <a:off x="5278976" y="1693230"/>
            <a:ext cx="623662" cy="819605"/>
          </a:xfrm>
          <a:custGeom>
            <a:avLst/>
            <a:gdLst>
              <a:gd name="T0" fmla="*/ 76 w 82"/>
              <a:gd name="T1" fmla="*/ 0 h 108"/>
              <a:gd name="T2" fmla="*/ 6 w 82"/>
              <a:gd name="T3" fmla="*/ 0 h 108"/>
              <a:gd name="T4" fmla="*/ 0 w 82"/>
              <a:gd name="T5" fmla="*/ 6 h 108"/>
              <a:gd name="T6" fmla="*/ 0 w 82"/>
              <a:gd name="T7" fmla="*/ 102 h 108"/>
              <a:gd name="T8" fmla="*/ 6 w 82"/>
              <a:gd name="T9" fmla="*/ 108 h 108"/>
              <a:gd name="T10" fmla="*/ 76 w 82"/>
              <a:gd name="T11" fmla="*/ 108 h 108"/>
              <a:gd name="T12" fmla="*/ 82 w 82"/>
              <a:gd name="T13" fmla="*/ 102 h 108"/>
              <a:gd name="T14" fmla="*/ 82 w 82"/>
              <a:gd name="T15" fmla="*/ 6 h 108"/>
              <a:gd name="T16" fmla="*/ 76 w 82"/>
              <a:gd name="T17" fmla="*/ 0 h 108"/>
              <a:gd name="T18" fmla="*/ 41 w 82"/>
              <a:gd name="T19" fmla="*/ 106 h 108"/>
              <a:gd name="T20" fmla="*/ 38 w 82"/>
              <a:gd name="T21" fmla="*/ 104 h 108"/>
              <a:gd name="T22" fmla="*/ 41 w 82"/>
              <a:gd name="T23" fmla="*/ 101 h 108"/>
              <a:gd name="T24" fmla="*/ 44 w 82"/>
              <a:gd name="T25" fmla="*/ 104 h 108"/>
              <a:gd name="T26" fmla="*/ 41 w 82"/>
              <a:gd name="T27" fmla="*/ 106 h 108"/>
              <a:gd name="T28" fmla="*/ 74 w 82"/>
              <a:gd name="T29" fmla="*/ 99 h 108"/>
              <a:gd name="T30" fmla="*/ 9 w 82"/>
              <a:gd name="T31" fmla="*/ 99 h 108"/>
              <a:gd name="T32" fmla="*/ 9 w 82"/>
              <a:gd name="T33" fmla="*/ 10 h 108"/>
              <a:gd name="T34" fmla="*/ 74 w 82"/>
              <a:gd name="T35" fmla="*/ 10 h 108"/>
              <a:gd name="T36" fmla="*/ 74 w 82"/>
              <a:gd name="T37" fmla="*/ 99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2" h="108">
                <a:moveTo>
                  <a:pt x="76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6"/>
                  <a:pt x="3" y="108"/>
                  <a:pt x="6" y="108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80" y="108"/>
                  <a:pt x="82" y="106"/>
                  <a:pt x="82" y="102"/>
                </a:cubicBezTo>
                <a:cubicBezTo>
                  <a:pt x="82" y="6"/>
                  <a:pt x="82" y="6"/>
                  <a:pt x="82" y="6"/>
                </a:cubicBezTo>
                <a:cubicBezTo>
                  <a:pt x="82" y="3"/>
                  <a:pt x="80" y="0"/>
                  <a:pt x="76" y="0"/>
                </a:cubicBezTo>
                <a:close/>
                <a:moveTo>
                  <a:pt x="41" y="106"/>
                </a:moveTo>
                <a:cubicBezTo>
                  <a:pt x="40" y="106"/>
                  <a:pt x="38" y="105"/>
                  <a:pt x="38" y="104"/>
                </a:cubicBezTo>
                <a:cubicBezTo>
                  <a:pt x="38" y="102"/>
                  <a:pt x="40" y="101"/>
                  <a:pt x="41" y="101"/>
                </a:cubicBezTo>
                <a:cubicBezTo>
                  <a:pt x="43" y="101"/>
                  <a:pt x="44" y="102"/>
                  <a:pt x="44" y="104"/>
                </a:cubicBezTo>
                <a:cubicBezTo>
                  <a:pt x="44" y="105"/>
                  <a:pt x="43" y="106"/>
                  <a:pt x="41" y="106"/>
                </a:cubicBezTo>
                <a:close/>
                <a:moveTo>
                  <a:pt x="74" y="99"/>
                </a:moveTo>
                <a:cubicBezTo>
                  <a:pt x="9" y="99"/>
                  <a:pt x="9" y="99"/>
                  <a:pt x="9" y="99"/>
                </a:cubicBezTo>
                <a:cubicBezTo>
                  <a:pt x="9" y="10"/>
                  <a:pt x="9" y="10"/>
                  <a:pt x="9" y="10"/>
                </a:cubicBezTo>
                <a:cubicBezTo>
                  <a:pt x="74" y="10"/>
                  <a:pt x="74" y="10"/>
                  <a:pt x="74" y="10"/>
                </a:cubicBezTo>
                <a:lnTo>
                  <a:pt x="74" y="99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8" name="Freeform 291"/>
          <p:cNvSpPr>
            <a:spLocks noEditPoints="1"/>
          </p:cNvSpPr>
          <p:nvPr/>
        </p:nvSpPr>
        <p:spPr bwMode="auto">
          <a:xfrm>
            <a:off x="7521546" y="1693230"/>
            <a:ext cx="502222" cy="879025"/>
          </a:xfrm>
          <a:custGeom>
            <a:avLst/>
            <a:gdLst>
              <a:gd name="T0" fmla="*/ 59 w 66"/>
              <a:gd name="T1" fmla="*/ 0 h 116"/>
              <a:gd name="T2" fmla="*/ 7 w 66"/>
              <a:gd name="T3" fmla="*/ 0 h 116"/>
              <a:gd name="T4" fmla="*/ 0 w 66"/>
              <a:gd name="T5" fmla="*/ 8 h 116"/>
              <a:gd name="T6" fmla="*/ 0 w 66"/>
              <a:gd name="T7" fmla="*/ 109 h 116"/>
              <a:gd name="T8" fmla="*/ 7 w 66"/>
              <a:gd name="T9" fmla="*/ 116 h 116"/>
              <a:gd name="T10" fmla="*/ 59 w 66"/>
              <a:gd name="T11" fmla="*/ 116 h 116"/>
              <a:gd name="T12" fmla="*/ 66 w 66"/>
              <a:gd name="T13" fmla="*/ 109 h 116"/>
              <a:gd name="T14" fmla="*/ 66 w 66"/>
              <a:gd name="T15" fmla="*/ 8 h 116"/>
              <a:gd name="T16" fmla="*/ 59 w 66"/>
              <a:gd name="T17" fmla="*/ 0 h 116"/>
              <a:gd name="T18" fmla="*/ 22 w 66"/>
              <a:gd name="T19" fmla="*/ 9 h 116"/>
              <a:gd name="T20" fmla="*/ 44 w 66"/>
              <a:gd name="T21" fmla="*/ 9 h 116"/>
              <a:gd name="T22" fmla="*/ 44 w 66"/>
              <a:gd name="T23" fmla="*/ 11 h 116"/>
              <a:gd name="T24" fmla="*/ 22 w 66"/>
              <a:gd name="T25" fmla="*/ 11 h 116"/>
              <a:gd name="T26" fmla="*/ 22 w 66"/>
              <a:gd name="T27" fmla="*/ 9 h 116"/>
              <a:gd name="T28" fmla="*/ 33 w 66"/>
              <a:gd name="T29" fmla="*/ 112 h 116"/>
              <a:gd name="T30" fmla="*/ 29 w 66"/>
              <a:gd name="T31" fmla="*/ 108 h 116"/>
              <a:gd name="T32" fmla="*/ 33 w 66"/>
              <a:gd name="T33" fmla="*/ 103 h 116"/>
              <a:gd name="T34" fmla="*/ 37 w 66"/>
              <a:gd name="T35" fmla="*/ 108 h 116"/>
              <a:gd name="T36" fmla="*/ 33 w 66"/>
              <a:gd name="T37" fmla="*/ 112 h 116"/>
              <a:gd name="T38" fmla="*/ 61 w 66"/>
              <a:gd name="T39" fmla="*/ 97 h 116"/>
              <a:gd name="T40" fmla="*/ 5 w 66"/>
              <a:gd name="T41" fmla="*/ 97 h 116"/>
              <a:gd name="T42" fmla="*/ 5 w 66"/>
              <a:gd name="T43" fmla="*/ 19 h 116"/>
              <a:gd name="T44" fmla="*/ 61 w 66"/>
              <a:gd name="T45" fmla="*/ 19 h 116"/>
              <a:gd name="T46" fmla="*/ 61 w 66"/>
              <a:gd name="T47" fmla="*/ 97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66" h="116">
                <a:moveTo>
                  <a:pt x="59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4"/>
                  <a:pt x="0" y="8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13"/>
                  <a:pt x="3" y="116"/>
                  <a:pt x="7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3" y="116"/>
                  <a:pt x="66" y="113"/>
                  <a:pt x="66" y="109"/>
                </a:cubicBezTo>
                <a:cubicBezTo>
                  <a:pt x="66" y="8"/>
                  <a:pt x="66" y="8"/>
                  <a:pt x="66" y="8"/>
                </a:cubicBezTo>
                <a:cubicBezTo>
                  <a:pt x="66" y="4"/>
                  <a:pt x="63" y="0"/>
                  <a:pt x="59" y="0"/>
                </a:cubicBezTo>
                <a:close/>
                <a:moveTo>
                  <a:pt x="22" y="9"/>
                </a:moveTo>
                <a:cubicBezTo>
                  <a:pt x="44" y="9"/>
                  <a:pt x="44" y="9"/>
                  <a:pt x="44" y="9"/>
                </a:cubicBezTo>
                <a:cubicBezTo>
                  <a:pt x="44" y="11"/>
                  <a:pt x="44" y="11"/>
                  <a:pt x="44" y="11"/>
                </a:cubicBezTo>
                <a:cubicBezTo>
                  <a:pt x="22" y="11"/>
                  <a:pt x="22" y="11"/>
                  <a:pt x="22" y="11"/>
                </a:cubicBezTo>
                <a:lnTo>
                  <a:pt x="22" y="9"/>
                </a:lnTo>
                <a:close/>
                <a:moveTo>
                  <a:pt x="33" y="112"/>
                </a:moveTo>
                <a:cubicBezTo>
                  <a:pt x="31" y="112"/>
                  <a:pt x="29" y="110"/>
                  <a:pt x="29" y="108"/>
                </a:cubicBezTo>
                <a:cubicBezTo>
                  <a:pt x="29" y="105"/>
                  <a:pt x="31" y="103"/>
                  <a:pt x="33" y="103"/>
                </a:cubicBezTo>
                <a:cubicBezTo>
                  <a:pt x="36" y="103"/>
                  <a:pt x="37" y="105"/>
                  <a:pt x="37" y="108"/>
                </a:cubicBezTo>
                <a:cubicBezTo>
                  <a:pt x="37" y="110"/>
                  <a:pt x="36" y="112"/>
                  <a:pt x="33" y="112"/>
                </a:cubicBezTo>
                <a:close/>
                <a:moveTo>
                  <a:pt x="61" y="97"/>
                </a:moveTo>
                <a:cubicBezTo>
                  <a:pt x="5" y="97"/>
                  <a:pt x="5" y="97"/>
                  <a:pt x="5" y="97"/>
                </a:cubicBezTo>
                <a:cubicBezTo>
                  <a:pt x="5" y="19"/>
                  <a:pt x="5" y="19"/>
                  <a:pt x="5" y="19"/>
                </a:cubicBezTo>
                <a:cubicBezTo>
                  <a:pt x="61" y="19"/>
                  <a:pt x="61" y="19"/>
                  <a:pt x="61" y="19"/>
                </a:cubicBezTo>
                <a:lnTo>
                  <a:pt x="61" y="97"/>
                </a:lnTo>
                <a:close/>
              </a:path>
            </a:pathLst>
          </a:cu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Oval 292"/>
          <p:cNvSpPr>
            <a:spLocks noChangeArrowheads="1"/>
          </p:cNvSpPr>
          <p:nvPr/>
        </p:nvSpPr>
        <p:spPr bwMode="auto">
          <a:xfrm>
            <a:off x="2931175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0" name="Oval 293"/>
          <p:cNvSpPr>
            <a:spLocks noChangeArrowheads="1"/>
          </p:cNvSpPr>
          <p:nvPr/>
        </p:nvSpPr>
        <p:spPr bwMode="auto">
          <a:xfrm>
            <a:off x="3120537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1" name="Oval 294"/>
          <p:cNvSpPr>
            <a:spLocks noChangeArrowheads="1"/>
          </p:cNvSpPr>
          <p:nvPr/>
        </p:nvSpPr>
        <p:spPr bwMode="auto">
          <a:xfrm>
            <a:off x="3318134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2" name="Oval 295"/>
          <p:cNvSpPr>
            <a:spLocks noChangeArrowheads="1"/>
          </p:cNvSpPr>
          <p:nvPr/>
        </p:nvSpPr>
        <p:spPr bwMode="auto">
          <a:xfrm>
            <a:off x="3509553" y="2762814"/>
            <a:ext cx="135848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3" name="Oval 296"/>
          <p:cNvSpPr>
            <a:spLocks noChangeArrowheads="1"/>
          </p:cNvSpPr>
          <p:nvPr/>
        </p:nvSpPr>
        <p:spPr bwMode="auto">
          <a:xfrm>
            <a:off x="3698914" y="2762814"/>
            <a:ext cx="14614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4" name="Oval 297"/>
          <p:cNvSpPr>
            <a:spLocks noChangeArrowheads="1"/>
          </p:cNvSpPr>
          <p:nvPr/>
        </p:nvSpPr>
        <p:spPr bwMode="auto">
          <a:xfrm>
            <a:off x="816128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5" name="Oval 298"/>
          <p:cNvSpPr>
            <a:spLocks noChangeArrowheads="1"/>
          </p:cNvSpPr>
          <p:nvPr/>
        </p:nvSpPr>
        <p:spPr bwMode="auto">
          <a:xfrm>
            <a:off x="1005490" y="2762814"/>
            <a:ext cx="14614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6" name="Oval 299"/>
          <p:cNvSpPr>
            <a:spLocks noChangeArrowheads="1"/>
          </p:cNvSpPr>
          <p:nvPr/>
        </p:nvSpPr>
        <p:spPr bwMode="auto">
          <a:xfrm>
            <a:off x="1203087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7" name="Oval 300"/>
          <p:cNvSpPr>
            <a:spLocks noChangeArrowheads="1"/>
          </p:cNvSpPr>
          <p:nvPr/>
        </p:nvSpPr>
        <p:spPr bwMode="auto">
          <a:xfrm>
            <a:off x="1394507" y="2762814"/>
            <a:ext cx="135848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8" name="Oval 301"/>
          <p:cNvSpPr>
            <a:spLocks noChangeArrowheads="1"/>
          </p:cNvSpPr>
          <p:nvPr/>
        </p:nvSpPr>
        <p:spPr bwMode="auto">
          <a:xfrm>
            <a:off x="1583868" y="2762814"/>
            <a:ext cx="14614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9" name="Oval 302"/>
          <p:cNvSpPr>
            <a:spLocks noChangeArrowheads="1"/>
          </p:cNvSpPr>
          <p:nvPr/>
        </p:nvSpPr>
        <p:spPr bwMode="auto">
          <a:xfrm>
            <a:off x="5134896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0" name="Oval 303"/>
          <p:cNvSpPr>
            <a:spLocks noChangeArrowheads="1"/>
          </p:cNvSpPr>
          <p:nvPr/>
        </p:nvSpPr>
        <p:spPr bwMode="auto">
          <a:xfrm>
            <a:off x="5332492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1" name="Oval 304"/>
          <p:cNvSpPr>
            <a:spLocks noChangeArrowheads="1"/>
          </p:cNvSpPr>
          <p:nvPr/>
        </p:nvSpPr>
        <p:spPr bwMode="auto">
          <a:xfrm>
            <a:off x="5523912" y="2762814"/>
            <a:ext cx="135848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2" name="Oval 305"/>
          <p:cNvSpPr>
            <a:spLocks noChangeArrowheads="1"/>
          </p:cNvSpPr>
          <p:nvPr/>
        </p:nvSpPr>
        <p:spPr bwMode="auto">
          <a:xfrm>
            <a:off x="5713275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3" name="Oval 306"/>
          <p:cNvSpPr>
            <a:spLocks noChangeArrowheads="1"/>
          </p:cNvSpPr>
          <p:nvPr/>
        </p:nvSpPr>
        <p:spPr bwMode="auto">
          <a:xfrm>
            <a:off x="5902637" y="2762814"/>
            <a:ext cx="14614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vert="horz" wrap="square" lIns="67394" tIns="33697" rIns="67394" bIns="33697" numCol="1" anchor="t" anchorCtr="0" compatLnSpc="1">
            <a:prstTxWarp prst="textNoShape">
              <a:avLst/>
            </a:prstTxWarp>
          </a:bodyPr>
          <a:lstStyle/>
          <a:p>
            <a:endParaRPr lang="zh-CN" altLang="en-US" sz="10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4" name="Oval 307"/>
          <p:cNvSpPr>
            <a:spLocks noChangeArrowheads="1"/>
          </p:cNvSpPr>
          <p:nvPr/>
        </p:nvSpPr>
        <p:spPr bwMode="auto">
          <a:xfrm>
            <a:off x="7276610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5" name="Oval 308"/>
          <p:cNvSpPr>
            <a:spLocks noChangeArrowheads="1"/>
          </p:cNvSpPr>
          <p:nvPr/>
        </p:nvSpPr>
        <p:spPr bwMode="auto">
          <a:xfrm>
            <a:off x="7468030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6" name="Oval 309"/>
          <p:cNvSpPr>
            <a:spLocks noChangeArrowheads="1"/>
          </p:cNvSpPr>
          <p:nvPr/>
        </p:nvSpPr>
        <p:spPr bwMode="auto">
          <a:xfrm>
            <a:off x="7657393" y="2762814"/>
            <a:ext cx="144080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7" name="Oval 310"/>
          <p:cNvSpPr>
            <a:spLocks noChangeArrowheads="1"/>
          </p:cNvSpPr>
          <p:nvPr/>
        </p:nvSpPr>
        <p:spPr bwMode="auto">
          <a:xfrm>
            <a:off x="7854988" y="2762814"/>
            <a:ext cx="137906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8" name="Oval 311"/>
          <p:cNvSpPr>
            <a:spLocks noChangeArrowheads="1"/>
          </p:cNvSpPr>
          <p:nvPr/>
        </p:nvSpPr>
        <p:spPr bwMode="auto">
          <a:xfrm>
            <a:off x="8046409" y="2762814"/>
            <a:ext cx="135848" cy="137283"/>
          </a:xfrm>
          <a:prstGeom prst="ellipse">
            <a:avLst/>
          </a:prstGeom>
          <a:solidFill>
            <a:srgbClr val="399980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515241" y="928949"/>
            <a:ext cx="8269784" cy="552400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 algn="ctr"/>
            <a:r>
              <a:rPr lang="en-US" altLang="zh-CN" sz="1800" dirty="0" err="1" smtClean="0">
                <a:latin typeface="Helvetica" panose="020B0604020202030204" pitchFamily="34" charset="0"/>
              </a:rPr>
              <a:t>Hỗ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trợ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cho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các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dòng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máy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và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các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cấu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hình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của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màn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hình</a:t>
            </a:r>
            <a:r>
              <a:rPr lang="en-US" altLang="zh-CN" sz="1800" dirty="0" smtClean="0">
                <a:latin typeface="Helvetica" panose="020B0604020202030204" pitchFamily="34" charset="0"/>
              </a:rPr>
              <a:t> (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Phát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triển</a:t>
            </a:r>
            <a:r>
              <a:rPr lang="en-US" altLang="zh-CN" sz="1800" dirty="0" smtClean="0">
                <a:latin typeface="Helvetica" panose="020B0604020202030204" pitchFamily="34" charset="0"/>
              </a:rPr>
              <a:t> </a:t>
            </a:r>
            <a:r>
              <a:rPr lang="en-US" altLang="zh-CN" sz="1800" dirty="0" err="1" smtClean="0">
                <a:latin typeface="Helvetica" panose="020B0604020202030204" pitchFamily="34" charset="0"/>
              </a:rPr>
              <a:t>thêm</a:t>
            </a:r>
            <a:r>
              <a:rPr lang="en-US" altLang="zh-CN" sz="1800" dirty="0" smtClean="0">
                <a:latin typeface="Helvetica" panose="020B0604020202030204" pitchFamily="34" charset="0"/>
              </a:rPr>
              <a:t>)</a:t>
            </a:r>
            <a:endParaRPr lang="en-US" altLang="zh-CN" sz="1800" dirty="0">
              <a:latin typeface="Helvetica" panose="020B0604020202030204" pitchFamily="34" charset="0"/>
            </a:endParaRPr>
          </a:p>
          <a:p>
            <a:pPr algn="ctr"/>
            <a:endParaRPr lang="en-US" altLang="zh-CN" sz="12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276426" y="143892"/>
            <a:ext cx="2160240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Sử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dụng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5081">
        <p14:pan dir="u"/>
      </p:transition>
    </mc:Choice>
    <mc:Fallback xmlns="">
      <p:transition spd="slow" advTm="50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/>
          <p:nvPr/>
        </p:nvSpPr>
        <p:spPr>
          <a:xfrm>
            <a:off x="3276426" y="143892"/>
            <a:ext cx="2160240" cy="335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DEMO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0178" y="3459145"/>
            <a:ext cx="2466488" cy="12272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674" y="346116"/>
            <a:ext cx="3240360" cy="24683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082" y="323430"/>
            <a:ext cx="3180096" cy="24637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2170" y="3043680"/>
            <a:ext cx="10871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84738" y="3002897"/>
            <a:ext cx="2254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thủ</a:t>
            </a:r>
            <a:r>
              <a:rPr lang="en-US" dirty="0" smtClean="0"/>
              <a:t>: Google Forms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164">
        <p14:window dir="vert"/>
      </p:transition>
    </mc:Choice>
    <mc:Fallback xmlns="">
      <p:transition spd="slow" advTm="216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90" y="29961"/>
            <a:ext cx="9018915" cy="501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: 圆角 1"/>
          <p:cNvSpPr/>
          <p:nvPr/>
        </p:nvSpPr>
        <p:spPr>
          <a:xfrm>
            <a:off x="3708474" y="1728068"/>
            <a:ext cx="2448272" cy="504056"/>
          </a:xfrm>
          <a:prstGeom prst="roundRect">
            <a:avLst/>
          </a:prstGeom>
          <a:noFill/>
          <a:ln>
            <a:solidFill>
              <a:srgbClr val="51D9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CÁI TIẾN – VERSION 2</a:t>
            </a:r>
            <a:endParaRPr lang="zh-CN" altLang="en-US" dirty="0">
              <a:latin typeface="Helvetica" panose="020B0604020202030204" pitchFamily="34" charset="0"/>
              <a:ea typeface="方正兰亭准黑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28354" y="2535137"/>
            <a:ext cx="5544616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Cải</a:t>
            </a:r>
            <a:r>
              <a:rPr lang="en-US" altLang="zh-CN" sz="20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tiến</a:t>
            </a:r>
            <a:r>
              <a:rPr lang="en-US" altLang="zh-CN" sz="20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thêm</a:t>
            </a:r>
            <a:r>
              <a:rPr lang="en-US" altLang="zh-CN" sz="20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các</a:t>
            </a:r>
            <a:r>
              <a:rPr lang="en-US" altLang="zh-CN" sz="20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chức</a:t>
            </a:r>
            <a:r>
              <a:rPr lang="en-US" altLang="zh-CN" sz="20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năng</a:t>
            </a:r>
            <a:endParaRPr lang="zh-CN" altLang="en-US" sz="20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50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68">
        <p14:prism isInverted="1"/>
      </p:transition>
    </mc:Choice>
    <mc:Fallback xmlns="">
      <p:transition spd="slow" advTm="30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1097012" y="2292785"/>
            <a:ext cx="6644311" cy="484467"/>
          </a:xfrm>
          <a:custGeom>
            <a:avLst/>
            <a:gdLst>
              <a:gd name="connsiteX0" fmla="*/ 0 w 8999702"/>
              <a:gd name="connsiteY0" fmla="*/ 0 h 659180"/>
              <a:gd name="connsiteX1" fmla="*/ 8610600 w 8999702"/>
              <a:gd name="connsiteY1" fmla="*/ 0 h 659180"/>
              <a:gd name="connsiteX2" fmla="*/ 8999702 w 8999702"/>
              <a:gd name="connsiteY2" fmla="*/ 329590 h 659180"/>
              <a:gd name="connsiteX3" fmla="*/ 8610600 w 8999702"/>
              <a:gd name="connsiteY3" fmla="*/ 659180 h 659180"/>
              <a:gd name="connsiteX4" fmla="*/ 8610600 w 8999702"/>
              <a:gd name="connsiteY4" fmla="*/ 659179 h 659180"/>
              <a:gd name="connsiteX5" fmla="*/ 1 w 8999702"/>
              <a:gd name="connsiteY5" fmla="*/ 659179 h 659180"/>
              <a:gd name="connsiteX6" fmla="*/ 389102 w 8999702"/>
              <a:gd name="connsiteY6" fmla="*/ 329590 h 65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99702" h="659180">
                <a:moveTo>
                  <a:pt x="0" y="0"/>
                </a:moveTo>
                <a:lnTo>
                  <a:pt x="8610600" y="0"/>
                </a:lnTo>
                <a:lnTo>
                  <a:pt x="8999702" y="329590"/>
                </a:lnTo>
                <a:lnTo>
                  <a:pt x="8610600" y="659180"/>
                </a:lnTo>
                <a:lnTo>
                  <a:pt x="8610600" y="659179"/>
                </a:lnTo>
                <a:lnTo>
                  <a:pt x="1" y="659179"/>
                </a:lnTo>
                <a:lnTo>
                  <a:pt x="389102" y="32959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2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3" name="任意多边形 2"/>
          <p:cNvSpPr/>
          <p:nvPr/>
        </p:nvSpPr>
        <p:spPr>
          <a:xfrm rot="-2700000">
            <a:off x="2020451" y="2235554"/>
            <a:ext cx="609679" cy="606931"/>
          </a:xfrm>
          <a:custGeom>
            <a:avLst/>
            <a:gdLst>
              <a:gd name="connsiteX0" fmla="*/ 571500 w 1013460"/>
              <a:gd name="connsiteY0" fmla="*/ 0 h 1013460"/>
              <a:gd name="connsiteX1" fmla="*/ 1013460 w 1013460"/>
              <a:gd name="connsiteY1" fmla="*/ 0 h 1013460"/>
              <a:gd name="connsiteX2" fmla="*/ 1013460 w 1013460"/>
              <a:gd name="connsiteY2" fmla="*/ 571500 h 1013460"/>
              <a:gd name="connsiteX3" fmla="*/ 1013460 w 1013460"/>
              <a:gd name="connsiteY3" fmla="*/ 1013460 h 1013460"/>
              <a:gd name="connsiteX4" fmla="*/ 571500 w 1013460"/>
              <a:gd name="connsiteY4" fmla="*/ 1013460 h 1013460"/>
              <a:gd name="connsiteX5" fmla="*/ 0 w 1013460"/>
              <a:gd name="connsiteY5" fmla="*/ 1013460 h 1013460"/>
              <a:gd name="connsiteX6" fmla="*/ 0 w 1013460"/>
              <a:gd name="connsiteY6" fmla="*/ 571500 h 1013460"/>
              <a:gd name="connsiteX7" fmla="*/ 571500 w 1013460"/>
              <a:gd name="connsiteY7" fmla="*/ 571500 h 101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3460" h="1013460">
                <a:moveTo>
                  <a:pt x="571500" y="0"/>
                </a:moveTo>
                <a:lnTo>
                  <a:pt x="1013460" y="0"/>
                </a:lnTo>
                <a:lnTo>
                  <a:pt x="1013460" y="571500"/>
                </a:lnTo>
                <a:lnTo>
                  <a:pt x="1013460" y="1013460"/>
                </a:lnTo>
                <a:lnTo>
                  <a:pt x="571500" y="1013460"/>
                </a:lnTo>
                <a:lnTo>
                  <a:pt x="0" y="1013460"/>
                </a:lnTo>
                <a:lnTo>
                  <a:pt x="0" y="571500"/>
                </a:lnTo>
                <a:lnTo>
                  <a:pt x="571500" y="571500"/>
                </a:lnTo>
                <a:close/>
              </a:path>
            </a:pathLst>
          </a:custGeom>
          <a:solidFill>
            <a:srgbClr val="51D9B5"/>
          </a:solidFill>
          <a:ln>
            <a:noFill/>
          </a:ln>
          <a:effectLst>
            <a:outerShdw blurRad="76200" dist="254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4" name="任意多边形 3"/>
          <p:cNvSpPr/>
          <p:nvPr/>
        </p:nvSpPr>
        <p:spPr>
          <a:xfrm rot="-2700000">
            <a:off x="3379996" y="2235554"/>
            <a:ext cx="609679" cy="606931"/>
          </a:xfrm>
          <a:custGeom>
            <a:avLst/>
            <a:gdLst>
              <a:gd name="connsiteX0" fmla="*/ 571500 w 1013460"/>
              <a:gd name="connsiteY0" fmla="*/ 0 h 1013460"/>
              <a:gd name="connsiteX1" fmla="*/ 1013460 w 1013460"/>
              <a:gd name="connsiteY1" fmla="*/ 0 h 1013460"/>
              <a:gd name="connsiteX2" fmla="*/ 1013460 w 1013460"/>
              <a:gd name="connsiteY2" fmla="*/ 571500 h 1013460"/>
              <a:gd name="connsiteX3" fmla="*/ 1013460 w 1013460"/>
              <a:gd name="connsiteY3" fmla="*/ 1013460 h 1013460"/>
              <a:gd name="connsiteX4" fmla="*/ 571500 w 1013460"/>
              <a:gd name="connsiteY4" fmla="*/ 1013460 h 1013460"/>
              <a:gd name="connsiteX5" fmla="*/ 0 w 1013460"/>
              <a:gd name="connsiteY5" fmla="*/ 1013460 h 1013460"/>
              <a:gd name="connsiteX6" fmla="*/ 0 w 1013460"/>
              <a:gd name="connsiteY6" fmla="*/ 571500 h 1013460"/>
              <a:gd name="connsiteX7" fmla="*/ 571500 w 1013460"/>
              <a:gd name="connsiteY7" fmla="*/ 571500 h 101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3460" h="1013460">
                <a:moveTo>
                  <a:pt x="571500" y="0"/>
                </a:moveTo>
                <a:lnTo>
                  <a:pt x="1013460" y="0"/>
                </a:lnTo>
                <a:lnTo>
                  <a:pt x="1013460" y="571500"/>
                </a:lnTo>
                <a:lnTo>
                  <a:pt x="1013460" y="1013460"/>
                </a:lnTo>
                <a:lnTo>
                  <a:pt x="571500" y="1013460"/>
                </a:lnTo>
                <a:lnTo>
                  <a:pt x="0" y="1013460"/>
                </a:lnTo>
                <a:lnTo>
                  <a:pt x="0" y="571500"/>
                </a:lnTo>
                <a:lnTo>
                  <a:pt x="571500" y="571500"/>
                </a:lnTo>
                <a:close/>
              </a:path>
            </a:pathLst>
          </a:custGeom>
          <a:solidFill>
            <a:srgbClr val="51D9B5"/>
          </a:solidFill>
          <a:ln>
            <a:noFill/>
          </a:ln>
          <a:effectLst>
            <a:outerShdw blurRad="76200" dist="254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5" name="任意多边形 4"/>
          <p:cNvSpPr/>
          <p:nvPr/>
        </p:nvSpPr>
        <p:spPr>
          <a:xfrm rot="-2700000">
            <a:off x="4739541" y="2235554"/>
            <a:ext cx="609679" cy="606931"/>
          </a:xfrm>
          <a:custGeom>
            <a:avLst/>
            <a:gdLst>
              <a:gd name="connsiteX0" fmla="*/ 571500 w 1013460"/>
              <a:gd name="connsiteY0" fmla="*/ 0 h 1013460"/>
              <a:gd name="connsiteX1" fmla="*/ 1013460 w 1013460"/>
              <a:gd name="connsiteY1" fmla="*/ 0 h 1013460"/>
              <a:gd name="connsiteX2" fmla="*/ 1013460 w 1013460"/>
              <a:gd name="connsiteY2" fmla="*/ 571500 h 1013460"/>
              <a:gd name="connsiteX3" fmla="*/ 1013460 w 1013460"/>
              <a:gd name="connsiteY3" fmla="*/ 1013460 h 1013460"/>
              <a:gd name="connsiteX4" fmla="*/ 571500 w 1013460"/>
              <a:gd name="connsiteY4" fmla="*/ 1013460 h 1013460"/>
              <a:gd name="connsiteX5" fmla="*/ 0 w 1013460"/>
              <a:gd name="connsiteY5" fmla="*/ 1013460 h 1013460"/>
              <a:gd name="connsiteX6" fmla="*/ 0 w 1013460"/>
              <a:gd name="connsiteY6" fmla="*/ 571500 h 1013460"/>
              <a:gd name="connsiteX7" fmla="*/ 571500 w 1013460"/>
              <a:gd name="connsiteY7" fmla="*/ 571500 h 101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3460" h="1013460">
                <a:moveTo>
                  <a:pt x="571500" y="0"/>
                </a:moveTo>
                <a:lnTo>
                  <a:pt x="1013460" y="0"/>
                </a:lnTo>
                <a:lnTo>
                  <a:pt x="1013460" y="571500"/>
                </a:lnTo>
                <a:lnTo>
                  <a:pt x="1013460" y="1013460"/>
                </a:lnTo>
                <a:lnTo>
                  <a:pt x="571500" y="1013460"/>
                </a:lnTo>
                <a:lnTo>
                  <a:pt x="0" y="1013460"/>
                </a:lnTo>
                <a:lnTo>
                  <a:pt x="0" y="571500"/>
                </a:lnTo>
                <a:lnTo>
                  <a:pt x="571500" y="571500"/>
                </a:lnTo>
                <a:close/>
              </a:path>
            </a:pathLst>
          </a:custGeom>
          <a:solidFill>
            <a:srgbClr val="51D9B5"/>
          </a:solidFill>
          <a:ln>
            <a:noFill/>
          </a:ln>
          <a:effectLst>
            <a:outerShdw blurRad="76200" dist="254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 rot="-2700000">
            <a:off x="6099086" y="2235554"/>
            <a:ext cx="609679" cy="606931"/>
          </a:xfrm>
          <a:custGeom>
            <a:avLst/>
            <a:gdLst>
              <a:gd name="connsiteX0" fmla="*/ 571500 w 1013460"/>
              <a:gd name="connsiteY0" fmla="*/ 0 h 1013460"/>
              <a:gd name="connsiteX1" fmla="*/ 1013460 w 1013460"/>
              <a:gd name="connsiteY1" fmla="*/ 0 h 1013460"/>
              <a:gd name="connsiteX2" fmla="*/ 1013460 w 1013460"/>
              <a:gd name="connsiteY2" fmla="*/ 571500 h 1013460"/>
              <a:gd name="connsiteX3" fmla="*/ 1013460 w 1013460"/>
              <a:gd name="connsiteY3" fmla="*/ 1013460 h 1013460"/>
              <a:gd name="connsiteX4" fmla="*/ 571500 w 1013460"/>
              <a:gd name="connsiteY4" fmla="*/ 1013460 h 1013460"/>
              <a:gd name="connsiteX5" fmla="*/ 0 w 1013460"/>
              <a:gd name="connsiteY5" fmla="*/ 1013460 h 1013460"/>
              <a:gd name="connsiteX6" fmla="*/ 0 w 1013460"/>
              <a:gd name="connsiteY6" fmla="*/ 571500 h 1013460"/>
              <a:gd name="connsiteX7" fmla="*/ 571500 w 1013460"/>
              <a:gd name="connsiteY7" fmla="*/ 571500 h 101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3460" h="1013460">
                <a:moveTo>
                  <a:pt x="571500" y="0"/>
                </a:moveTo>
                <a:lnTo>
                  <a:pt x="1013460" y="0"/>
                </a:lnTo>
                <a:lnTo>
                  <a:pt x="1013460" y="571500"/>
                </a:lnTo>
                <a:lnTo>
                  <a:pt x="1013460" y="1013460"/>
                </a:lnTo>
                <a:lnTo>
                  <a:pt x="571500" y="1013460"/>
                </a:lnTo>
                <a:lnTo>
                  <a:pt x="0" y="1013460"/>
                </a:lnTo>
                <a:lnTo>
                  <a:pt x="0" y="571500"/>
                </a:lnTo>
                <a:lnTo>
                  <a:pt x="571500" y="571500"/>
                </a:lnTo>
                <a:close/>
              </a:path>
            </a:pathLst>
          </a:custGeom>
          <a:solidFill>
            <a:srgbClr val="51D9B5"/>
          </a:solidFill>
          <a:ln>
            <a:noFill/>
          </a:ln>
          <a:effectLst>
            <a:outerShdw blurRad="76200" dist="254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7" name="文本框 25"/>
          <p:cNvSpPr txBox="1"/>
          <p:nvPr/>
        </p:nvSpPr>
        <p:spPr>
          <a:xfrm>
            <a:off x="1418329" y="2365368"/>
            <a:ext cx="73836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Helvetica" panose="020B0604020202030204" pitchFamily="34" charset="0"/>
              </a:rPr>
              <a:t>01</a:t>
            </a:r>
            <a:endParaRPr lang="zh-CN" alt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Helvetica" panose="020B0604020202030204" pitchFamily="34" charset="0"/>
            </a:endParaRPr>
          </a:p>
        </p:txBody>
      </p:sp>
      <p:sp>
        <p:nvSpPr>
          <p:cNvPr id="8" name="文本框 26"/>
          <p:cNvSpPr txBox="1"/>
          <p:nvPr/>
        </p:nvSpPr>
        <p:spPr>
          <a:xfrm>
            <a:off x="2806448" y="2365368"/>
            <a:ext cx="73836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Helvetica" panose="020B0604020202030204" pitchFamily="34" charset="0"/>
              </a:rPr>
              <a:t>02</a:t>
            </a:r>
            <a:endParaRPr lang="zh-CN" alt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Helvetica" panose="020B0604020202030204" pitchFamily="34" charset="0"/>
            </a:endParaRPr>
          </a:p>
        </p:txBody>
      </p:sp>
      <p:sp>
        <p:nvSpPr>
          <p:cNvPr id="9" name="文本框 27"/>
          <p:cNvSpPr txBox="1"/>
          <p:nvPr/>
        </p:nvSpPr>
        <p:spPr>
          <a:xfrm>
            <a:off x="4145443" y="2365368"/>
            <a:ext cx="73836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Helvetica" panose="020B0604020202030204" pitchFamily="34" charset="0"/>
              </a:rPr>
              <a:t>03</a:t>
            </a:r>
            <a:endParaRPr lang="zh-CN" alt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Helvetica" panose="020B0604020202030204" pitchFamily="34" charset="0"/>
            </a:endParaRPr>
          </a:p>
        </p:txBody>
      </p:sp>
      <p:sp>
        <p:nvSpPr>
          <p:cNvPr id="10" name="文本框 28"/>
          <p:cNvSpPr txBox="1"/>
          <p:nvPr/>
        </p:nvSpPr>
        <p:spPr>
          <a:xfrm>
            <a:off x="5483891" y="2365368"/>
            <a:ext cx="73836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Helvetica" panose="020B0604020202030204" pitchFamily="34" charset="0"/>
              </a:rPr>
              <a:t>04</a:t>
            </a:r>
            <a:endParaRPr lang="zh-CN" alt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Helvetica" panose="020B0604020202030204" pitchFamily="34" charset="0"/>
            </a:endParaRPr>
          </a:p>
        </p:txBody>
      </p:sp>
      <p:sp>
        <p:nvSpPr>
          <p:cNvPr id="11" name="文本框 29"/>
          <p:cNvSpPr txBox="1"/>
          <p:nvPr/>
        </p:nvSpPr>
        <p:spPr>
          <a:xfrm>
            <a:off x="6822340" y="2365368"/>
            <a:ext cx="73836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Helvetica" panose="020B0604020202030204" pitchFamily="34" charset="0"/>
              </a:rPr>
              <a:t>05</a:t>
            </a:r>
            <a:endParaRPr lang="zh-CN" alt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Helvetica" panose="020B0604020202030204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791257" y="2682506"/>
            <a:ext cx="68834" cy="525644"/>
            <a:chOff x="2690232" y="4097191"/>
            <a:chExt cx="93235" cy="715207"/>
          </a:xfrm>
        </p:grpSpPr>
        <p:sp>
          <p:nvSpPr>
            <p:cNvPr id="13" name="椭圆 12"/>
            <p:cNvSpPr/>
            <p:nvPr/>
          </p:nvSpPr>
          <p:spPr>
            <a:xfrm>
              <a:off x="2690232" y="4097191"/>
              <a:ext cx="93235" cy="93235"/>
            </a:xfrm>
            <a:prstGeom prst="ellipse">
              <a:avLst/>
            </a:prstGeom>
            <a:noFill/>
            <a:ln w="19050">
              <a:solidFill>
                <a:srgbClr val="FF6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2690232" y="4719163"/>
              <a:ext cx="93235" cy="93235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rot="5400000">
              <a:off x="2500788" y="4455019"/>
              <a:ext cx="470988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91"/>
          <p:cNvSpPr txBox="1"/>
          <p:nvPr/>
        </p:nvSpPr>
        <p:spPr>
          <a:xfrm>
            <a:off x="1488933" y="3258010"/>
            <a:ext cx="1163612" cy="26881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3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黑体" panose="02010600030101010101" charset="-122"/>
              </a:rPr>
              <a:t>07.2021</a:t>
            </a:r>
            <a:endParaRPr lang="zh-CN" altLang="en-US" sz="13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黑体" panose="02010600030101010101" charset="-122"/>
            </a:endParaRPr>
          </a:p>
        </p:txBody>
      </p:sp>
      <p:sp>
        <p:nvSpPr>
          <p:cNvPr id="17" name="文本框 92"/>
          <p:cNvSpPr txBox="1"/>
          <p:nvPr/>
        </p:nvSpPr>
        <p:spPr>
          <a:xfrm>
            <a:off x="1148578" y="3418035"/>
            <a:ext cx="1329846" cy="522855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Cải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tiến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chức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năng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soạn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câu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hỏi</a:t>
            </a:r>
            <a:endParaRPr lang="zh-CN" altLang="en-US"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103847" y="1888668"/>
            <a:ext cx="68834" cy="525644"/>
            <a:chOff x="2690232" y="4097191"/>
            <a:chExt cx="93235" cy="715207"/>
          </a:xfrm>
        </p:grpSpPr>
        <p:sp>
          <p:nvSpPr>
            <p:cNvPr id="19" name="椭圆 18"/>
            <p:cNvSpPr/>
            <p:nvPr/>
          </p:nvSpPr>
          <p:spPr>
            <a:xfrm>
              <a:off x="2690232" y="4097191"/>
              <a:ext cx="93235" cy="93235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2690232" y="4719163"/>
              <a:ext cx="93235" cy="93235"/>
            </a:xfrm>
            <a:prstGeom prst="ellipse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 rot="5400000">
              <a:off x="2500788" y="4455019"/>
              <a:ext cx="470988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99"/>
          <p:cNvSpPr txBox="1"/>
          <p:nvPr/>
        </p:nvSpPr>
        <p:spPr>
          <a:xfrm>
            <a:off x="2764033" y="1148271"/>
            <a:ext cx="1163612" cy="26881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3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黑体" panose="02010600030101010101" charset="-122"/>
              </a:rPr>
              <a:t>07. 2021</a:t>
            </a:r>
            <a:endParaRPr lang="zh-CN" altLang="en-US" sz="13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黑体" panose="02010600030101010101" charset="-122"/>
            </a:endParaRPr>
          </a:p>
        </p:txBody>
      </p:sp>
      <p:sp>
        <p:nvSpPr>
          <p:cNvPr id="23" name="文本框 100"/>
          <p:cNvSpPr txBox="1"/>
          <p:nvPr/>
        </p:nvSpPr>
        <p:spPr>
          <a:xfrm>
            <a:off x="2423677" y="1308296"/>
            <a:ext cx="1542495" cy="522855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Thay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đổi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giao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diện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cấu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hình</a:t>
            </a:r>
            <a:endParaRPr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482121" y="2682506"/>
            <a:ext cx="68834" cy="525644"/>
            <a:chOff x="2690232" y="4097191"/>
            <a:chExt cx="93235" cy="715207"/>
          </a:xfrm>
        </p:grpSpPr>
        <p:sp>
          <p:nvSpPr>
            <p:cNvPr id="25" name="椭圆 24"/>
            <p:cNvSpPr/>
            <p:nvPr/>
          </p:nvSpPr>
          <p:spPr>
            <a:xfrm>
              <a:off x="2690232" y="4097191"/>
              <a:ext cx="93235" cy="93235"/>
            </a:xfrm>
            <a:prstGeom prst="ellipse">
              <a:avLst/>
            </a:prstGeom>
            <a:noFill/>
            <a:ln w="190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2690232" y="4719163"/>
              <a:ext cx="93235" cy="93235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 rot="5400000">
              <a:off x="2500788" y="4455019"/>
              <a:ext cx="470988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94"/>
          <p:cNvSpPr txBox="1"/>
          <p:nvPr/>
        </p:nvSpPr>
        <p:spPr>
          <a:xfrm>
            <a:off x="4180589" y="3291874"/>
            <a:ext cx="1163612" cy="26881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3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黑体" panose="02010600030101010101" charset="-122"/>
              </a:rPr>
              <a:t>07.2021</a:t>
            </a:r>
            <a:endParaRPr lang="zh-CN" altLang="en-US" sz="13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黑体" panose="02010600030101010101" charset="-122"/>
            </a:endParaRPr>
          </a:p>
        </p:txBody>
      </p:sp>
      <p:sp>
        <p:nvSpPr>
          <p:cNvPr id="29" name="文本框 95"/>
          <p:cNvSpPr txBox="1"/>
          <p:nvPr/>
        </p:nvSpPr>
        <p:spPr>
          <a:xfrm>
            <a:off x="3840234" y="3451899"/>
            <a:ext cx="1561316" cy="522855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Cải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tiến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Gửi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mail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tới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endParaRPr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782598" y="1888668"/>
            <a:ext cx="68834" cy="525644"/>
            <a:chOff x="2690232" y="4097191"/>
            <a:chExt cx="93235" cy="715207"/>
          </a:xfrm>
        </p:grpSpPr>
        <p:sp>
          <p:nvSpPr>
            <p:cNvPr id="31" name="椭圆 30"/>
            <p:cNvSpPr/>
            <p:nvPr/>
          </p:nvSpPr>
          <p:spPr>
            <a:xfrm>
              <a:off x="2690232" y="4097191"/>
              <a:ext cx="93235" cy="93235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2690232" y="4719163"/>
              <a:ext cx="93235" cy="93235"/>
            </a:xfrm>
            <a:prstGeom prst="ellipse">
              <a:avLst/>
            </a:prstGeom>
            <a:noFill/>
            <a:ln w="19050">
              <a:solidFill>
                <a:srgbClr val="00A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 rot="5400000">
              <a:off x="2500788" y="4455019"/>
              <a:ext cx="470988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101"/>
          <p:cNvSpPr txBox="1"/>
          <p:nvPr/>
        </p:nvSpPr>
        <p:spPr>
          <a:xfrm>
            <a:off x="5443577" y="1120042"/>
            <a:ext cx="1163612" cy="26881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3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黑体" panose="02010600030101010101" charset="-122"/>
              </a:rPr>
              <a:t>07.2021</a:t>
            </a:r>
            <a:endParaRPr lang="zh-CN" altLang="en-US" sz="13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黑体" panose="02010600030101010101" charset="-122"/>
            </a:endParaRPr>
          </a:p>
        </p:txBody>
      </p:sp>
      <p:sp>
        <p:nvSpPr>
          <p:cNvPr id="35" name="文本框 102"/>
          <p:cNvSpPr txBox="1"/>
          <p:nvPr/>
        </p:nvSpPr>
        <p:spPr>
          <a:xfrm>
            <a:off x="5103221" y="1280067"/>
            <a:ext cx="1627383" cy="280481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Tối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ưu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lại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chương</a:t>
            </a:r>
            <a:r>
              <a:rPr lang="en-US" altLang="zh-CN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trình</a:t>
            </a:r>
            <a:endParaRPr lang="zh-CN" altLang="en-US"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159842" y="2682506"/>
            <a:ext cx="68834" cy="525644"/>
            <a:chOff x="2690232" y="4097191"/>
            <a:chExt cx="93235" cy="715207"/>
          </a:xfrm>
        </p:grpSpPr>
        <p:sp>
          <p:nvSpPr>
            <p:cNvPr id="37" name="椭圆 36"/>
            <p:cNvSpPr/>
            <p:nvPr/>
          </p:nvSpPr>
          <p:spPr>
            <a:xfrm>
              <a:off x="2690232" y="4097191"/>
              <a:ext cx="93235" cy="93235"/>
            </a:xfrm>
            <a:prstGeom prst="ellipse">
              <a:avLst/>
            </a:prstGeom>
            <a:noFill/>
            <a:ln w="19050">
              <a:solidFill>
                <a:srgbClr val="FA78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690232" y="4719163"/>
              <a:ext cx="93235" cy="93235"/>
            </a:xfrm>
            <a:prstGeom prst="ellips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rot="5400000">
              <a:off x="2500788" y="4455019"/>
              <a:ext cx="470988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文本框 94"/>
          <p:cNvSpPr txBox="1"/>
          <p:nvPr/>
        </p:nvSpPr>
        <p:spPr>
          <a:xfrm>
            <a:off x="6838697" y="3291874"/>
            <a:ext cx="1163612" cy="26881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3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黑体" panose="02010600030101010101" charset="-122"/>
              </a:rPr>
              <a:t>08.2021</a:t>
            </a:r>
            <a:endParaRPr lang="zh-CN" altLang="en-US" sz="13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黑体" panose="02010600030101010101" charset="-122"/>
            </a:endParaRPr>
          </a:p>
        </p:txBody>
      </p:sp>
      <p:sp>
        <p:nvSpPr>
          <p:cNvPr id="41" name="文本框 95"/>
          <p:cNvSpPr txBox="1"/>
          <p:nvPr/>
        </p:nvSpPr>
        <p:spPr>
          <a:xfrm>
            <a:off x="6498342" y="3451899"/>
            <a:ext cx="1561316" cy="522855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Ra </a:t>
            </a:r>
            <a:r>
              <a:rPr lang="en-US" sz="1050" dirty="0" err="1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bản</a:t>
            </a:r>
            <a:r>
              <a:rPr lang="en-US" sz="1050" dirty="0" smtClean="0">
                <a:solidFill>
                  <a:schemeClr val="tx1">
                    <a:lumMod val="95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DEMO Version 2</a:t>
            </a:r>
            <a:endParaRPr sz="1050" dirty="0">
              <a:solidFill>
                <a:schemeClr val="tx1">
                  <a:lumMod val="95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2861">
        <p14:conveyor dir="l"/>
      </p:transition>
    </mc:Choice>
    <mc:Fallback xmlns="">
      <p:transition spd="slow" advTm="128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50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/>
      <p:bldP spid="8" grpId="0"/>
      <p:bldP spid="9" grpId="0"/>
      <p:bldP spid="10" grpId="0"/>
      <p:bldP spid="11" grpId="0"/>
      <p:bldP spid="16" grpId="0"/>
      <p:bldP spid="17" grpId="0"/>
      <p:bldP spid="22" grpId="0"/>
      <p:bldP spid="23" grpId="0"/>
      <p:bldP spid="28" grpId="0"/>
      <p:bldP spid="29" grpId="0"/>
      <p:bldP spid="34" grpId="0"/>
      <p:bldP spid="35" grpId="0"/>
      <p:bldP spid="40" grpId="0"/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42" y="-124"/>
            <a:ext cx="9037067" cy="501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6876826" y="1512044"/>
            <a:ext cx="2664296" cy="1069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800" dirty="0" smtClean="0">
                <a:solidFill>
                  <a:srgbClr val="50D7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endParaRPr lang="zh-CN" altLang="en-US" sz="4800" dirty="0">
              <a:solidFill>
                <a:srgbClr val="50D7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36266" y="2477406"/>
            <a:ext cx="66247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Cảm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ơn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thầy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cô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đã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lắng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nghe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em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trình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bày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sản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phẩm</a:t>
            </a:r>
            <a:endParaRPr lang="en-US" altLang="zh-CN" sz="2000" dirty="0" smtClean="0">
              <a:solidFill>
                <a:srgbClr val="50D7B3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Em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xin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chân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thành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cảm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ơn</a:t>
            </a: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b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</a:br>
            <a:r>
              <a:rPr lang="en-US" altLang="zh-CN" sz="20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The End. To be continue</a:t>
            </a:r>
            <a:endParaRPr lang="zh-CN" altLang="en-US" sz="2000" dirty="0">
              <a:solidFill>
                <a:srgbClr val="50D7B3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8028954" y="2994316"/>
            <a:ext cx="432048" cy="0"/>
          </a:xfrm>
          <a:prstGeom prst="line">
            <a:avLst/>
          </a:prstGeom>
          <a:ln w="25400">
            <a:solidFill>
              <a:srgbClr val="50D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98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237">
        <p14:conveyor dir="l"/>
      </p:transition>
    </mc:Choice>
    <mc:Fallback xmlns="">
      <p:transition spd="slow" advTm="42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1908274" y="1872084"/>
            <a:ext cx="3024336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Nội</a:t>
            </a:r>
            <a:r>
              <a:rPr lang="en-US" altLang="zh-CN" sz="2400" dirty="0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dung </a:t>
            </a:r>
            <a:r>
              <a:rPr lang="en-US" altLang="zh-CN" sz="2400" dirty="0" err="1" smtClean="0">
                <a:solidFill>
                  <a:srgbClr val="50D7B3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chính</a:t>
            </a:r>
            <a:endParaRPr lang="zh-CN" altLang="en-US" sz="2400" dirty="0">
              <a:solidFill>
                <a:srgbClr val="50D7B3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56546" y="1219019"/>
            <a:ext cx="93610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01.</a:t>
            </a:r>
            <a:endParaRPr lang="zh-CN" altLang="en-US" sz="2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5004618" y="1440036"/>
            <a:ext cx="0" cy="288032"/>
          </a:xfrm>
          <a:prstGeom prst="line">
            <a:avLst/>
          </a:prstGeom>
          <a:ln w="25400">
            <a:solidFill>
              <a:srgbClr val="50D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148634" y="1309877"/>
            <a:ext cx="374441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: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hảo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sát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&amp;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endParaRPr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356546" y="1925242"/>
            <a:ext cx="93610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02.</a:t>
            </a:r>
            <a:endParaRPr lang="zh-CN" altLang="en-US" sz="2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5004618" y="2146259"/>
            <a:ext cx="0" cy="288032"/>
          </a:xfrm>
          <a:prstGeom prst="line">
            <a:avLst/>
          </a:prstGeom>
          <a:ln w="25400">
            <a:solidFill>
              <a:srgbClr val="50D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148634" y="2016100"/>
            <a:ext cx="374441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Giáo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viên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: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uản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đánh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</a:t>
            </a:r>
            <a:endParaRPr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356546" y="2645322"/>
            <a:ext cx="93610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03.</a:t>
            </a:r>
            <a:endParaRPr lang="zh-CN" altLang="en-US" sz="2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cxnSpLocks/>
          </p:cNvCxnSpPr>
          <p:nvPr/>
        </p:nvCxnSpPr>
        <p:spPr>
          <a:xfrm>
            <a:off x="5004618" y="2866339"/>
            <a:ext cx="0" cy="288032"/>
          </a:xfrm>
          <a:prstGeom prst="line">
            <a:avLst/>
          </a:prstGeom>
          <a:ln w="25400">
            <a:solidFill>
              <a:srgbClr val="50D7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5148634" y="2736180"/>
            <a:ext cx="3744416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Giáo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viên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: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câu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hỏi</a:t>
            </a:r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&amp; </a:t>
            </a:r>
            <a:r>
              <a:rPr lang="en-US" altLang="zh-CN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trẻ</a:t>
            </a:r>
            <a:endParaRPr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9">
        <p14:ferris dir="l"/>
      </p:transition>
    </mc:Choice>
    <mc:Fallback xmlns="">
      <p:transition spd="slow" advTm="8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8" grpId="0"/>
      <p:bldP spid="11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42" y="-73121"/>
            <a:ext cx="9037066" cy="508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060401" y="1694821"/>
            <a:ext cx="5940723" cy="334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: 圆角 1"/>
          <p:cNvSpPr/>
          <p:nvPr/>
        </p:nvSpPr>
        <p:spPr>
          <a:xfrm>
            <a:off x="3708474" y="1728068"/>
            <a:ext cx="1584176" cy="504056"/>
          </a:xfrm>
          <a:prstGeom prst="roundRect">
            <a:avLst/>
          </a:prstGeom>
          <a:noFill/>
          <a:ln>
            <a:solidFill>
              <a:srgbClr val="51D9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PHỤ HUYNH</a:t>
            </a:r>
            <a:endParaRPr lang="zh-CN" altLang="en-US" dirty="0">
              <a:latin typeface="Helvetica" panose="020B0604020202030204" pitchFamily="34" charset="0"/>
              <a:ea typeface="方正兰亭准黑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80282" y="2376140"/>
            <a:ext cx="576064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Khảo</a:t>
            </a:r>
            <a:r>
              <a:rPr lang="en-US" altLang="zh-CN" sz="2000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sát</a:t>
            </a:r>
            <a:r>
              <a:rPr lang="en-US" altLang="zh-CN" sz="2000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các</a:t>
            </a:r>
            <a:r>
              <a:rPr lang="en-US" altLang="zh-CN" sz="2000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2000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đánh</a:t>
            </a:r>
            <a:r>
              <a:rPr lang="en-US" altLang="zh-CN" sz="2000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000" spc="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</a:t>
            </a:r>
            <a:endParaRPr lang="zh-CN" altLang="en-US" sz="2000" spc="600" dirty="0">
              <a:solidFill>
                <a:schemeClr val="accent1">
                  <a:lumMod val="60000"/>
                  <a:lumOff val="4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51">
        <p14:prism isContent="1" isInverted="1"/>
      </p:transition>
    </mc:Choice>
    <mc:Fallback xmlns="">
      <p:transition spd="slow" advTm="30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3951" y="2741503"/>
            <a:ext cx="4082468" cy="1205409"/>
            <a:chOff x="479426" y="3730171"/>
            <a:chExt cx="5529692" cy="1640115"/>
          </a:xfrm>
        </p:grpSpPr>
        <p:sp>
          <p:nvSpPr>
            <p:cNvPr id="3" name="等腰三角形 2"/>
            <p:cNvSpPr/>
            <p:nvPr/>
          </p:nvSpPr>
          <p:spPr>
            <a:xfrm>
              <a:off x="4106585" y="3730171"/>
              <a:ext cx="1902533" cy="1640115"/>
            </a:xfrm>
            <a:prstGeom prst="triangle">
              <a:avLst/>
            </a:prstGeom>
            <a:solidFill>
              <a:srgbClr val="51D9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4" name="文本框 13"/>
            <p:cNvSpPr txBox="1"/>
            <p:nvPr/>
          </p:nvSpPr>
          <p:spPr>
            <a:xfrm>
              <a:off x="4753922" y="4437517"/>
              <a:ext cx="771233" cy="69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02</a:t>
              </a:r>
              <a:endParaRPr lang="zh-CN" altLang="en-US" sz="27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9426" y="4688496"/>
              <a:ext cx="3320724" cy="4560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Đánh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giá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các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phiếu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khảo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sát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80309" y="4069522"/>
              <a:ext cx="3556229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Khảo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sát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các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phiếu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đánh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giá</a:t>
              </a:r>
              <a:endParaRPr lang="zh-CN" altLang="en-US" sz="1500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436420" y="2741503"/>
            <a:ext cx="4456629" cy="1205409"/>
            <a:chOff x="6009119" y="3730171"/>
            <a:chExt cx="6036493" cy="1640115"/>
          </a:xfrm>
        </p:grpSpPr>
        <p:sp>
          <p:nvSpPr>
            <p:cNvPr id="8" name="等腰三角形 7"/>
            <p:cNvSpPr/>
            <p:nvPr/>
          </p:nvSpPr>
          <p:spPr>
            <a:xfrm>
              <a:off x="6009119" y="3730171"/>
              <a:ext cx="1902533" cy="1640115"/>
            </a:xfrm>
            <a:prstGeom prst="triangle">
              <a:avLst/>
            </a:prstGeom>
            <a:solidFill>
              <a:srgbClr val="51D9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9" name="文本框 14"/>
            <p:cNvSpPr txBox="1"/>
            <p:nvPr/>
          </p:nvSpPr>
          <p:spPr>
            <a:xfrm>
              <a:off x="6621991" y="4437517"/>
              <a:ext cx="771233" cy="69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03</a:t>
              </a:r>
              <a:endParaRPr lang="zh-CN" altLang="en-US" sz="27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250380" y="4688496"/>
              <a:ext cx="3795232" cy="4560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Tìm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kiếm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nhanh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thông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tin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cần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thiết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.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250380" y="4160519"/>
              <a:ext cx="2917418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Tìm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kiếm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thông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tin</a:t>
              </a:r>
              <a:endParaRPr lang="zh-CN" altLang="en-US" sz="1500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734117" y="1499546"/>
            <a:ext cx="4654878" cy="1241958"/>
            <a:chOff x="5057852" y="2040326"/>
            <a:chExt cx="6244699" cy="1689845"/>
          </a:xfrm>
        </p:grpSpPr>
        <p:sp>
          <p:nvSpPr>
            <p:cNvPr id="13" name="等腰三角形 12"/>
            <p:cNvSpPr/>
            <p:nvPr/>
          </p:nvSpPr>
          <p:spPr>
            <a:xfrm>
              <a:off x="5057852" y="2090056"/>
              <a:ext cx="1902533" cy="1640115"/>
            </a:xfrm>
            <a:prstGeom prst="triangle">
              <a:avLst/>
            </a:prstGeom>
            <a:solidFill>
              <a:srgbClr val="3999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4" name="文本框 10"/>
            <p:cNvSpPr txBox="1"/>
            <p:nvPr/>
          </p:nvSpPr>
          <p:spPr>
            <a:xfrm>
              <a:off x="5712737" y="2779484"/>
              <a:ext cx="771233" cy="69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dirty="0">
                  <a:solidFill>
                    <a:schemeClr val="bg1"/>
                  </a:solidFill>
                  <a:latin typeface="Helvetica" panose="020B0604020202030204" pitchFamily="34" charset="0"/>
                </a:rPr>
                <a:t>01</a:t>
              </a:r>
              <a:endParaRPr lang="zh-CN" altLang="en-US" sz="27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7012075" y="2568303"/>
              <a:ext cx="4290476" cy="5025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Tài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khoản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: </a:t>
              </a:r>
              <a:r>
                <a:rPr lang="en-US" altLang="zh-CN" sz="1200" dirty="0" err="1">
                  <a:latin typeface="Helvetica" panose="020B0604020202030204" pitchFamily="34" charset="0"/>
                  <a:ea typeface="微软雅黑" panose="020B0503020204020204" pitchFamily="34" charset="-122"/>
                </a:rPr>
                <a:t>P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huhuynh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–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Mật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200" dirty="0" err="1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khẩu</a:t>
              </a:r>
              <a:r>
                <a:rPr lang="en-US" altLang="zh-CN" sz="1200" dirty="0" smtClean="0">
                  <a:latin typeface="Helvetica" panose="020B0604020202030204" pitchFamily="34" charset="0"/>
                  <a:ea typeface="微软雅黑" panose="020B0503020204020204" pitchFamily="34" charset="-122"/>
                </a:rPr>
                <a:t>: 123456</a:t>
              </a:r>
              <a:endParaRPr lang="zh-CN" altLang="en-US" sz="1200" dirty="0"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012075" y="2040326"/>
              <a:ext cx="2841451" cy="5385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Truy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cập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tài</a:t>
              </a:r>
              <a:r>
                <a:rPr lang="en-US" altLang="zh-CN" sz="15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1500" dirty="0" err="1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panose="020B0604020202030204" pitchFamily="34" charset="0"/>
                  <a:ea typeface="微软雅黑" panose="020B0503020204020204" pitchFamily="34" charset="-122"/>
                </a:rPr>
                <a:t>khoản</a:t>
              </a:r>
              <a:endParaRPr lang="zh-CN" altLang="en-US" sz="1500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2957073" y="246731"/>
            <a:ext cx="2958691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truy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cập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865">
        <p14:prism isInverted="1"/>
      </p:transition>
    </mc:Choice>
    <mc:Fallback xmlns="">
      <p:transition spd="slow" advTm="28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0126"/>
            <a:ext cx="9001125" cy="1162072"/>
          </a:xfrm>
          <a:prstGeom prst="rect">
            <a:avLst/>
          </a:prstGeom>
          <a:solidFill>
            <a:srgbClr val="51D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0056" y="4288087"/>
            <a:ext cx="1945350" cy="37153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Đăng</a:t>
            </a:r>
            <a:r>
              <a:rPr lang="en-US" altLang="zh-CN" sz="15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nhập</a:t>
            </a:r>
            <a:endParaRPr lang="zh-CN" altLang="en-US" sz="15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17615" y="4288087"/>
            <a:ext cx="1945350" cy="37153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Phân</a:t>
            </a:r>
            <a:r>
              <a:rPr lang="en-US" altLang="zh-CN" sz="15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Quyền</a:t>
            </a:r>
            <a:endParaRPr lang="zh-CN" altLang="en-US" sz="15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498668" y="4288087"/>
            <a:ext cx="1945350" cy="37153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15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khảo</a:t>
            </a:r>
            <a:r>
              <a:rPr lang="en-US" altLang="zh-CN" sz="15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5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sát</a:t>
            </a:r>
            <a:endParaRPr lang="zh-CN" altLang="en-US" sz="15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76426" y="143892"/>
            <a:ext cx="2160240" cy="335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DEMO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56" y="1295079"/>
            <a:ext cx="2480352" cy="273016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009" y="1007988"/>
            <a:ext cx="2820191" cy="30172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119" y="1295078"/>
            <a:ext cx="2486249" cy="273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p:transition spd="slow" advTm="439">
    <p:comb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42" y="-124"/>
            <a:ext cx="9037067" cy="501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: 圆角 1"/>
          <p:cNvSpPr/>
          <p:nvPr/>
        </p:nvSpPr>
        <p:spPr>
          <a:xfrm>
            <a:off x="3708474" y="1728068"/>
            <a:ext cx="1944216" cy="504056"/>
          </a:xfrm>
          <a:prstGeom prst="roundRect">
            <a:avLst/>
          </a:prstGeom>
          <a:noFill/>
          <a:ln>
            <a:solidFill>
              <a:srgbClr val="51D9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NHÀ TRƯỜNG</a:t>
            </a:r>
            <a:endParaRPr lang="zh-CN" altLang="en-US" dirty="0">
              <a:latin typeface="Helvetica" panose="020B0604020202030204" pitchFamily="34" charset="0"/>
              <a:ea typeface="方正兰亭准黑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60302" y="2318662"/>
            <a:ext cx="5040560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800" spc="6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Giáo</a:t>
            </a:r>
            <a:r>
              <a:rPr lang="en-US" altLang="zh-CN" sz="28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800" spc="6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viên</a:t>
            </a:r>
            <a:r>
              <a:rPr lang="en-US" altLang="zh-CN" sz="28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800" spc="6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sz="28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800" spc="6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endParaRPr lang="zh-CN" altLang="en-US" sz="2800" spc="6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3332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986">
        <p15:prstTrans prst="wind"/>
      </p:transition>
    </mc:Choice>
    <mc:Fallback xmlns="">
      <p:transition spd="slow" advTm="29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 rot="18900000" flipH="1" flipV="1">
            <a:off x="4935011" y="1952949"/>
            <a:ext cx="1326993" cy="2645852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3" name="任意多边形 2"/>
          <p:cNvSpPr/>
          <p:nvPr/>
        </p:nvSpPr>
        <p:spPr>
          <a:xfrm rot="2700000" flipV="1">
            <a:off x="2724820" y="1945683"/>
            <a:ext cx="1321013" cy="2657831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762645" y="3201060"/>
            <a:ext cx="1462683" cy="420026"/>
          </a:xfrm>
          <a:prstGeom prst="rect">
            <a:avLst/>
          </a:prstGeom>
          <a:gradFill>
            <a:gsLst>
              <a:gs pos="21000">
                <a:schemeClr val="tx1">
                  <a:alpha val="40000"/>
                </a:schemeClr>
              </a:gs>
              <a:gs pos="0">
                <a:schemeClr val="tx1">
                  <a:alpha val="63000"/>
                </a:schemeClr>
              </a:gs>
              <a:gs pos="68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5" name="任意多边形 4"/>
          <p:cNvSpPr/>
          <p:nvPr/>
        </p:nvSpPr>
        <p:spPr>
          <a:xfrm rot="2700000" flipV="1">
            <a:off x="3185331" y="1458268"/>
            <a:ext cx="1117702" cy="2891228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3999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 rot="2700000" flipH="1">
            <a:off x="4704186" y="1058397"/>
            <a:ext cx="1117702" cy="2891228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3999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 rot="2700000" flipH="1" flipV="1">
            <a:off x="4999144" y="2337167"/>
            <a:ext cx="737558" cy="124791"/>
          </a:xfrm>
          <a:prstGeom prst="rect">
            <a:avLst/>
          </a:prstGeom>
          <a:gradFill>
            <a:gsLst>
              <a:gs pos="63000">
                <a:srgbClr val="000000">
                  <a:alpha val="5000"/>
                </a:srgbClr>
              </a:gs>
              <a:gs pos="17000">
                <a:schemeClr val="tx1">
                  <a:alpha val="20000"/>
                </a:schemeClr>
              </a:gs>
              <a:gs pos="0">
                <a:schemeClr val="tx1">
                  <a:alpha val="4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8" name="任意多边形 7"/>
          <p:cNvSpPr/>
          <p:nvPr/>
        </p:nvSpPr>
        <p:spPr>
          <a:xfrm rot="18900000">
            <a:off x="3183165" y="1064913"/>
            <a:ext cx="1122762" cy="2878197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51D9B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9" name="任意多边形 8"/>
          <p:cNvSpPr/>
          <p:nvPr/>
        </p:nvSpPr>
        <p:spPr>
          <a:xfrm rot="18900000" flipH="1" flipV="1">
            <a:off x="4701292" y="1464784"/>
            <a:ext cx="1122762" cy="2878197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51D9B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7391" tIns="33696" rIns="67391" bIns="33696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 rot="2700000">
            <a:off x="3269581" y="2946040"/>
            <a:ext cx="737558" cy="124791"/>
          </a:xfrm>
          <a:prstGeom prst="rect">
            <a:avLst/>
          </a:prstGeom>
          <a:gradFill>
            <a:gsLst>
              <a:gs pos="74000">
                <a:srgbClr val="000000">
                  <a:alpha val="5000"/>
                </a:srgbClr>
              </a:gs>
              <a:gs pos="27000">
                <a:schemeClr val="tx1">
                  <a:alpha val="25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Helvetica" panose="020B0604020202030204" pitchFamily="34" charset="0"/>
            </a:endParaRPr>
          </a:p>
        </p:txBody>
      </p:sp>
      <p:sp>
        <p:nvSpPr>
          <p:cNvPr id="11" name="文本框 4"/>
          <p:cNvSpPr txBox="1"/>
          <p:nvPr/>
        </p:nvSpPr>
        <p:spPr>
          <a:xfrm rot="2700000">
            <a:off x="2535575" y="2073076"/>
            <a:ext cx="1992799" cy="345049"/>
          </a:xfrm>
          <a:prstGeom prst="rect">
            <a:avLst/>
          </a:prstGeom>
          <a:noFill/>
          <a:effectLst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1.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Phiếu</a:t>
            </a:r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đánh</a:t>
            </a:r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giá</a:t>
            </a:r>
            <a:endParaRPr lang="zh-CN" altLang="en-US" sz="24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Helvetica" panose="020B060402020203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2" name="文本框 16"/>
          <p:cNvSpPr txBox="1"/>
          <p:nvPr/>
        </p:nvSpPr>
        <p:spPr>
          <a:xfrm rot="-2700000">
            <a:off x="2758073" y="3210363"/>
            <a:ext cx="1090947" cy="345049"/>
          </a:xfrm>
          <a:prstGeom prst="rect">
            <a:avLst/>
          </a:prstGeom>
          <a:noFill/>
          <a:effectLst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Thống</a:t>
            </a:r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kê</a:t>
            </a:r>
            <a:endParaRPr lang="zh-CN" altLang="en-US" sz="24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Helvetica" panose="020B060402020203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 rot="18900000" flipH="1">
            <a:off x="5007698" y="1845576"/>
            <a:ext cx="1363470" cy="345049"/>
          </a:xfrm>
          <a:prstGeom prst="rect">
            <a:avLst/>
          </a:prstGeom>
          <a:noFill/>
          <a:effectLst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Câu</a:t>
            </a:r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hỏi</a:t>
            </a:r>
            <a:endParaRPr lang="zh-CN" altLang="en-US" sz="24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Helvetica" panose="020B060402020203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4" name="文本框 20"/>
          <p:cNvSpPr txBox="1"/>
          <p:nvPr/>
        </p:nvSpPr>
        <p:spPr>
          <a:xfrm rot="2700000" flipH="1">
            <a:off x="4852100" y="3075815"/>
            <a:ext cx="1611995" cy="345049"/>
          </a:xfrm>
          <a:prstGeom prst="rect">
            <a:avLst/>
          </a:prstGeom>
          <a:noFill/>
          <a:effectLst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Thông</a:t>
            </a:r>
            <a:r>
              <a:rPr lang="en-US" altLang="zh-CN" sz="18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 tin </a:t>
            </a:r>
            <a:r>
              <a:rPr lang="en-US" altLang="zh-CN" sz="1800" dirty="0" err="1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Helvetica" panose="020B0604020202030204" pitchFamily="34" charset="0"/>
                <a:ea typeface="方正兰亭黑简体" panose="02000000000000000000" pitchFamily="2" charset="-122"/>
              </a:rPr>
              <a:t>trẻ</a:t>
            </a:r>
            <a:endParaRPr lang="zh-CN" altLang="en-US" sz="24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Helvetica" panose="020B0604020202030204" pitchFamily="34" charset="0"/>
              <a:ea typeface="方正兰亭黑简体" panose="02000000000000000000" pitchFamily="2" charset="-122"/>
            </a:endParaRPr>
          </a:p>
        </p:txBody>
      </p:sp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1087648" y="1522668"/>
            <a:ext cx="303671" cy="233756"/>
            <a:chOff x="3494" y="1896"/>
            <a:chExt cx="688" cy="532"/>
          </a:xfrm>
          <a:solidFill>
            <a:srgbClr val="399980"/>
          </a:solidFill>
        </p:grpSpPr>
        <p:sp>
          <p:nvSpPr>
            <p:cNvPr id="16" name="Rectangle 5"/>
            <p:cNvSpPr>
              <a:spLocks noChangeArrowheads="1"/>
            </p:cNvSpPr>
            <p:nvPr/>
          </p:nvSpPr>
          <p:spPr bwMode="auto">
            <a:xfrm>
              <a:off x="4124" y="2007"/>
              <a:ext cx="58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6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7" name="Freeform 6"/>
            <p:cNvSpPr>
              <a:spLocks noEditPoints="1"/>
            </p:cNvSpPr>
            <p:nvPr/>
          </p:nvSpPr>
          <p:spPr bwMode="auto">
            <a:xfrm>
              <a:off x="3608" y="1896"/>
              <a:ext cx="459" cy="532"/>
            </a:xfrm>
            <a:custGeom>
              <a:avLst/>
              <a:gdLst>
                <a:gd name="T0" fmla="*/ 176 w 192"/>
                <a:gd name="T1" fmla="*/ 46 h 222"/>
                <a:gd name="T2" fmla="*/ 132 w 192"/>
                <a:gd name="T3" fmla="*/ 0 h 222"/>
                <a:gd name="T4" fmla="*/ 60 w 192"/>
                <a:gd name="T5" fmla="*/ 0 h 222"/>
                <a:gd name="T6" fmla="*/ 18 w 192"/>
                <a:gd name="T7" fmla="*/ 46 h 222"/>
                <a:gd name="T8" fmla="*/ 0 w 192"/>
                <a:gd name="T9" fmla="*/ 46 h 222"/>
                <a:gd name="T10" fmla="*/ 0 w 192"/>
                <a:gd name="T11" fmla="*/ 222 h 222"/>
                <a:gd name="T12" fmla="*/ 192 w 192"/>
                <a:gd name="T13" fmla="*/ 222 h 222"/>
                <a:gd name="T14" fmla="*/ 192 w 192"/>
                <a:gd name="T15" fmla="*/ 46 h 222"/>
                <a:gd name="T16" fmla="*/ 176 w 192"/>
                <a:gd name="T17" fmla="*/ 46 h 222"/>
                <a:gd name="T18" fmla="*/ 113 w 192"/>
                <a:gd name="T19" fmla="*/ 42 h 222"/>
                <a:gd name="T20" fmla="*/ 77 w 192"/>
                <a:gd name="T21" fmla="*/ 42 h 222"/>
                <a:gd name="T22" fmla="*/ 67 w 192"/>
                <a:gd name="T23" fmla="*/ 31 h 222"/>
                <a:gd name="T24" fmla="*/ 77 w 192"/>
                <a:gd name="T25" fmla="*/ 20 h 222"/>
                <a:gd name="T26" fmla="*/ 113 w 192"/>
                <a:gd name="T27" fmla="*/ 20 h 222"/>
                <a:gd name="T28" fmla="*/ 124 w 192"/>
                <a:gd name="T29" fmla="*/ 31 h 222"/>
                <a:gd name="T30" fmla="*/ 113 w 192"/>
                <a:gd name="T31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2">
                  <a:moveTo>
                    <a:pt x="176" y="46"/>
                  </a:moveTo>
                  <a:cubicBezTo>
                    <a:pt x="166" y="26"/>
                    <a:pt x="148" y="0"/>
                    <a:pt x="132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29" y="25"/>
                    <a:pt x="18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192" y="222"/>
                    <a:pt x="192" y="222"/>
                    <a:pt x="192" y="222"/>
                  </a:cubicBezTo>
                  <a:cubicBezTo>
                    <a:pt x="192" y="46"/>
                    <a:pt x="192" y="46"/>
                    <a:pt x="192" y="46"/>
                  </a:cubicBezTo>
                  <a:lnTo>
                    <a:pt x="176" y="46"/>
                  </a:lnTo>
                  <a:close/>
                  <a:moveTo>
                    <a:pt x="113" y="42"/>
                  </a:moveTo>
                  <a:cubicBezTo>
                    <a:pt x="77" y="42"/>
                    <a:pt x="77" y="42"/>
                    <a:pt x="77" y="42"/>
                  </a:cubicBezTo>
                  <a:cubicBezTo>
                    <a:pt x="72" y="42"/>
                    <a:pt x="67" y="37"/>
                    <a:pt x="67" y="31"/>
                  </a:cubicBezTo>
                  <a:cubicBezTo>
                    <a:pt x="67" y="25"/>
                    <a:pt x="72" y="20"/>
                    <a:pt x="77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9" y="20"/>
                    <a:pt x="124" y="25"/>
                    <a:pt x="124" y="31"/>
                  </a:cubicBezTo>
                  <a:cubicBezTo>
                    <a:pt x="124" y="37"/>
                    <a:pt x="119" y="42"/>
                    <a:pt x="11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6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>
              <a:off x="3494" y="2007"/>
              <a:ext cx="57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6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503179" y="3151238"/>
            <a:ext cx="260250" cy="259835"/>
            <a:chOff x="458010" y="4063526"/>
            <a:chExt cx="1087437" cy="1090612"/>
          </a:xfrm>
          <a:solidFill>
            <a:srgbClr val="399980"/>
          </a:solidFill>
        </p:grpSpPr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458010" y="4063526"/>
              <a:ext cx="1087437" cy="1090612"/>
            </a:xfrm>
            <a:custGeom>
              <a:avLst/>
              <a:gdLst>
                <a:gd name="T0" fmla="*/ 0 w 685"/>
                <a:gd name="T1" fmla="*/ 0 h 687"/>
                <a:gd name="T2" fmla="*/ 0 w 685"/>
                <a:gd name="T3" fmla="*/ 687 h 687"/>
                <a:gd name="T4" fmla="*/ 685 w 685"/>
                <a:gd name="T5" fmla="*/ 687 h 687"/>
                <a:gd name="T6" fmla="*/ 685 w 685"/>
                <a:gd name="T7" fmla="*/ 0 h 687"/>
                <a:gd name="T8" fmla="*/ 0 w 685"/>
                <a:gd name="T9" fmla="*/ 0 h 687"/>
                <a:gd name="T10" fmla="*/ 58 w 685"/>
                <a:gd name="T11" fmla="*/ 57 h 687"/>
                <a:gd name="T12" fmla="*/ 628 w 685"/>
                <a:gd name="T13" fmla="*/ 57 h 687"/>
                <a:gd name="T14" fmla="*/ 628 w 685"/>
                <a:gd name="T15" fmla="*/ 441 h 687"/>
                <a:gd name="T16" fmla="*/ 442 w 685"/>
                <a:gd name="T17" fmla="*/ 630 h 687"/>
                <a:gd name="T18" fmla="*/ 58 w 685"/>
                <a:gd name="T19" fmla="*/ 630 h 687"/>
                <a:gd name="T20" fmla="*/ 58 w 685"/>
                <a:gd name="T21" fmla="*/ 5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5" h="687">
                  <a:moveTo>
                    <a:pt x="0" y="0"/>
                  </a:moveTo>
                  <a:lnTo>
                    <a:pt x="0" y="687"/>
                  </a:lnTo>
                  <a:lnTo>
                    <a:pt x="685" y="687"/>
                  </a:lnTo>
                  <a:lnTo>
                    <a:pt x="685" y="0"/>
                  </a:lnTo>
                  <a:lnTo>
                    <a:pt x="0" y="0"/>
                  </a:lnTo>
                  <a:close/>
                  <a:moveTo>
                    <a:pt x="58" y="57"/>
                  </a:moveTo>
                  <a:lnTo>
                    <a:pt x="628" y="57"/>
                  </a:lnTo>
                  <a:lnTo>
                    <a:pt x="628" y="441"/>
                  </a:lnTo>
                  <a:lnTo>
                    <a:pt x="442" y="630"/>
                  </a:lnTo>
                  <a:lnTo>
                    <a:pt x="58" y="630"/>
                  </a:lnTo>
                  <a:lnTo>
                    <a:pt x="5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1" name="Rectangle 12"/>
            <p:cNvSpPr>
              <a:spLocks noChangeArrowheads="1"/>
            </p:cNvSpPr>
            <p:nvPr/>
          </p:nvSpPr>
          <p:spPr bwMode="auto">
            <a:xfrm>
              <a:off x="682625" y="4338638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2" name="Rectangle 13"/>
            <p:cNvSpPr>
              <a:spLocks noChangeArrowheads="1"/>
            </p:cNvSpPr>
            <p:nvPr/>
          </p:nvSpPr>
          <p:spPr bwMode="auto">
            <a:xfrm>
              <a:off x="682625" y="4562475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3" name="Rectangle 14"/>
            <p:cNvSpPr>
              <a:spLocks noChangeArrowheads="1"/>
            </p:cNvSpPr>
            <p:nvPr/>
          </p:nvSpPr>
          <p:spPr bwMode="auto">
            <a:xfrm>
              <a:off x="682625" y="4786313"/>
              <a:ext cx="382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grpSp>
        <p:nvGrpSpPr>
          <p:cNvPr id="24" name="Group 17"/>
          <p:cNvGrpSpPr>
            <a:grpSpLocks noChangeAspect="1"/>
          </p:cNvGrpSpPr>
          <p:nvPr/>
        </p:nvGrpSpPr>
        <p:grpSpPr bwMode="auto">
          <a:xfrm>
            <a:off x="1110230" y="3124701"/>
            <a:ext cx="313513" cy="335021"/>
            <a:chOff x="231" y="1205"/>
            <a:chExt cx="640" cy="687"/>
          </a:xfrm>
          <a:solidFill>
            <a:srgbClr val="399980"/>
          </a:solidFill>
        </p:grpSpPr>
        <p:sp>
          <p:nvSpPr>
            <p:cNvPr id="25" name="Freeform 18"/>
            <p:cNvSpPr/>
            <p:nvPr/>
          </p:nvSpPr>
          <p:spPr bwMode="auto">
            <a:xfrm>
              <a:off x="231" y="1205"/>
              <a:ext cx="499" cy="687"/>
            </a:xfrm>
            <a:custGeom>
              <a:avLst/>
              <a:gdLst>
                <a:gd name="T0" fmla="*/ 442 w 499"/>
                <a:gd name="T1" fmla="*/ 629 h 687"/>
                <a:gd name="T2" fmla="*/ 57 w 499"/>
                <a:gd name="T3" fmla="*/ 629 h 687"/>
                <a:gd name="T4" fmla="*/ 57 w 499"/>
                <a:gd name="T5" fmla="*/ 200 h 687"/>
                <a:gd name="T6" fmla="*/ 200 w 499"/>
                <a:gd name="T7" fmla="*/ 200 h 687"/>
                <a:gd name="T8" fmla="*/ 200 w 499"/>
                <a:gd name="T9" fmla="*/ 57 h 687"/>
                <a:gd name="T10" fmla="*/ 442 w 499"/>
                <a:gd name="T11" fmla="*/ 57 h 687"/>
                <a:gd name="T12" fmla="*/ 442 w 499"/>
                <a:gd name="T13" fmla="*/ 116 h 687"/>
                <a:gd name="T14" fmla="*/ 494 w 499"/>
                <a:gd name="T15" fmla="*/ 64 h 687"/>
                <a:gd name="T16" fmla="*/ 499 w 499"/>
                <a:gd name="T17" fmla="*/ 59 h 687"/>
                <a:gd name="T18" fmla="*/ 499 w 499"/>
                <a:gd name="T19" fmla="*/ 0 h 687"/>
                <a:gd name="T20" fmla="*/ 143 w 499"/>
                <a:gd name="T21" fmla="*/ 0 h 687"/>
                <a:gd name="T22" fmla="*/ 143 w 499"/>
                <a:gd name="T23" fmla="*/ 0 h 687"/>
                <a:gd name="T24" fmla="*/ 0 w 499"/>
                <a:gd name="T25" fmla="*/ 143 h 687"/>
                <a:gd name="T26" fmla="*/ 0 w 499"/>
                <a:gd name="T27" fmla="*/ 687 h 687"/>
                <a:gd name="T28" fmla="*/ 499 w 499"/>
                <a:gd name="T29" fmla="*/ 687 h 687"/>
                <a:gd name="T30" fmla="*/ 499 w 499"/>
                <a:gd name="T31" fmla="*/ 429 h 687"/>
                <a:gd name="T32" fmla="*/ 442 w 499"/>
                <a:gd name="T33" fmla="*/ 486 h 687"/>
                <a:gd name="T34" fmla="*/ 442 w 499"/>
                <a:gd name="T35" fmla="*/ 629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9" h="687">
                  <a:moveTo>
                    <a:pt x="442" y="629"/>
                  </a:moveTo>
                  <a:lnTo>
                    <a:pt x="57" y="629"/>
                  </a:lnTo>
                  <a:lnTo>
                    <a:pt x="57" y="200"/>
                  </a:lnTo>
                  <a:lnTo>
                    <a:pt x="200" y="200"/>
                  </a:lnTo>
                  <a:lnTo>
                    <a:pt x="200" y="57"/>
                  </a:lnTo>
                  <a:lnTo>
                    <a:pt x="442" y="57"/>
                  </a:lnTo>
                  <a:lnTo>
                    <a:pt x="442" y="116"/>
                  </a:lnTo>
                  <a:lnTo>
                    <a:pt x="494" y="64"/>
                  </a:lnTo>
                  <a:lnTo>
                    <a:pt x="499" y="59"/>
                  </a:lnTo>
                  <a:lnTo>
                    <a:pt x="499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0" y="143"/>
                  </a:lnTo>
                  <a:lnTo>
                    <a:pt x="0" y="687"/>
                  </a:lnTo>
                  <a:lnTo>
                    <a:pt x="499" y="687"/>
                  </a:lnTo>
                  <a:lnTo>
                    <a:pt x="499" y="429"/>
                  </a:lnTo>
                  <a:lnTo>
                    <a:pt x="442" y="486"/>
                  </a:lnTo>
                  <a:lnTo>
                    <a:pt x="442" y="6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36" y="1310"/>
              <a:ext cx="435" cy="431"/>
            </a:xfrm>
            <a:custGeom>
              <a:avLst/>
              <a:gdLst>
                <a:gd name="T0" fmla="*/ 50 w 435"/>
                <a:gd name="T1" fmla="*/ 279 h 431"/>
                <a:gd name="T2" fmla="*/ 50 w 435"/>
                <a:gd name="T3" fmla="*/ 279 h 431"/>
                <a:gd name="T4" fmla="*/ 50 w 435"/>
                <a:gd name="T5" fmla="*/ 279 h 431"/>
                <a:gd name="T6" fmla="*/ 50 w 435"/>
                <a:gd name="T7" fmla="*/ 279 h 431"/>
                <a:gd name="T8" fmla="*/ 0 w 435"/>
                <a:gd name="T9" fmla="*/ 431 h 431"/>
                <a:gd name="T10" fmla="*/ 155 w 435"/>
                <a:gd name="T11" fmla="*/ 381 h 431"/>
                <a:gd name="T12" fmla="*/ 155 w 435"/>
                <a:gd name="T13" fmla="*/ 381 h 431"/>
                <a:gd name="T14" fmla="*/ 155 w 435"/>
                <a:gd name="T15" fmla="*/ 381 h 431"/>
                <a:gd name="T16" fmla="*/ 155 w 435"/>
                <a:gd name="T17" fmla="*/ 381 h 431"/>
                <a:gd name="T18" fmla="*/ 435 w 435"/>
                <a:gd name="T19" fmla="*/ 102 h 431"/>
                <a:gd name="T20" fmla="*/ 330 w 435"/>
                <a:gd name="T21" fmla="*/ 0 h 431"/>
                <a:gd name="T22" fmla="*/ 50 w 435"/>
                <a:gd name="T23" fmla="*/ 279 h 431"/>
                <a:gd name="T24" fmla="*/ 50 w 435"/>
                <a:gd name="T25" fmla="*/ 279 h 431"/>
                <a:gd name="T26" fmla="*/ 141 w 435"/>
                <a:gd name="T27" fmla="*/ 360 h 431"/>
                <a:gd name="T28" fmla="*/ 38 w 435"/>
                <a:gd name="T29" fmla="*/ 396 h 431"/>
                <a:gd name="T30" fmla="*/ 72 w 435"/>
                <a:gd name="T31" fmla="*/ 291 h 431"/>
                <a:gd name="T32" fmla="*/ 141 w 435"/>
                <a:gd name="T33" fmla="*/ 36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5" h="431">
                  <a:moveTo>
                    <a:pt x="50" y="279"/>
                  </a:moveTo>
                  <a:lnTo>
                    <a:pt x="50" y="279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0" y="43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435" y="102"/>
                  </a:lnTo>
                  <a:lnTo>
                    <a:pt x="330" y="0"/>
                  </a:lnTo>
                  <a:lnTo>
                    <a:pt x="50" y="279"/>
                  </a:lnTo>
                  <a:lnTo>
                    <a:pt x="50" y="279"/>
                  </a:lnTo>
                  <a:close/>
                  <a:moveTo>
                    <a:pt x="141" y="360"/>
                  </a:moveTo>
                  <a:lnTo>
                    <a:pt x="38" y="396"/>
                  </a:lnTo>
                  <a:lnTo>
                    <a:pt x="72" y="291"/>
                  </a:lnTo>
                  <a:lnTo>
                    <a:pt x="141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sp>
        <p:nvSpPr>
          <p:cNvPr id="27" name="Freeform 310"/>
          <p:cNvSpPr>
            <a:spLocks noEditPoints="1"/>
          </p:cNvSpPr>
          <p:nvPr/>
        </p:nvSpPr>
        <p:spPr bwMode="auto">
          <a:xfrm>
            <a:off x="6478531" y="1472792"/>
            <a:ext cx="309157" cy="303716"/>
          </a:xfrm>
          <a:custGeom>
            <a:avLst/>
            <a:gdLst>
              <a:gd name="T0" fmla="*/ 31 w 32"/>
              <a:gd name="T1" fmla="*/ 13 h 31"/>
              <a:gd name="T2" fmla="*/ 28 w 32"/>
              <a:gd name="T3" fmla="*/ 13 h 31"/>
              <a:gd name="T4" fmla="*/ 26 w 32"/>
              <a:gd name="T5" fmla="*/ 9 h 31"/>
              <a:gd name="T6" fmla="*/ 28 w 32"/>
              <a:gd name="T7" fmla="*/ 7 h 31"/>
              <a:gd name="T8" fmla="*/ 28 w 32"/>
              <a:gd name="T9" fmla="*/ 6 h 31"/>
              <a:gd name="T10" fmla="*/ 26 w 32"/>
              <a:gd name="T11" fmla="*/ 3 h 31"/>
              <a:gd name="T12" fmla="*/ 25 w 32"/>
              <a:gd name="T13" fmla="*/ 3 h 31"/>
              <a:gd name="T14" fmla="*/ 22 w 32"/>
              <a:gd name="T15" fmla="*/ 6 h 31"/>
              <a:gd name="T16" fmla="*/ 19 w 32"/>
              <a:gd name="T17" fmla="*/ 4 h 31"/>
              <a:gd name="T18" fmla="*/ 19 w 32"/>
              <a:gd name="T19" fmla="*/ 1 h 31"/>
              <a:gd name="T20" fmla="*/ 18 w 32"/>
              <a:gd name="T21" fmla="*/ 0 h 31"/>
              <a:gd name="T22" fmla="*/ 14 w 32"/>
              <a:gd name="T23" fmla="*/ 0 h 31"/>
              <a:gd name="T24" fmla="*/ 13 w 32"/>
              <a:gd name="T25" fmla="*/ 1 h 31"/>
              <a:gd name="T26" fmla="*/ 13 w 32"/>
              <a:gd name="T27" fmla="*/ 4 h 31"/>
              <a:gd name="T28" fmla="*/ 10 w 32"/>
              <a:gd name="T29" fmla="*/ 6 h 31"/>
              <a:gd name="T30" fmla="*/ 8 w 32"/>
              <a:gd name="T31" fmla="*/ 3 h 31"/>
              <a:gd name="T32" fmla="*/ 6 w 32"/>
              <a:gd name="T33" fmla="*/ 3 h 31"/>
              <a:gd name="T34" fmla="*/ 4 w 32"/>
              <a:gd name="T35" fmla="*/ 6 h 31"/>
              <a:gd name="T36" fmla="*/ 4 w 32"/>
              <a:gd name="T37" fmla="*/ 7 h 31"/>
              <a:gd name="T38" fmla="*/ 6 w 32"/>
              <a:gd name="T39" fmla="*/ 9 h 31"/>
              <a:gd name="T40" fmla="*/ 5 w 32"/>
              <a:gd name="T41" fmla="*/ 13 h 31"/>
              <a:gd name="T42" fmla="*/ 1 w 32"/>
              <a:gd name="T43" fmla="*/ 13 h 31"/>
              <a:gd name="T44" fmla="*/ 0 w 32"/>
              <a:gd name="T45" fmla="*/ 14 h 31"/>
              <a:gd name="T46" fmla="*/ 0 w 32"/>
              <a:gd name="T47" fmla="*/ 17 h 31"/>
              <a:gd name="T48" fmla="*/ 1 w 32"/>
              <a:gd name="T49" fmla="*/ 18 h 31"/>
              <a:gd name="T50" fmla="*/ 5 w 32"/>
              <a:gd name="T51" fmla="*/ 18 h 31"/>
              <a:gd name="T52" fmla="*/ 6 w 32"/>
              <a:gd name="T53" fmla="*/ 22 h 31"/>
              <a:gd name="T54" fmla="*/ 4 w 32"/>
              <a:gd name="T55" fmla="*/ 24 h 31"/>
              <a:gd name="T56" fmla="*/ 4 w 32"/>
              <a:gd name="T57" fmla="*/ 25 h 31"/>
              <a:gd name="T58" fmla="*/ 6 w 32"/>
              <a:gd name="T59" fmla="*/ 28 h 31"/>
              <a:gd name="T60" fmla="*/ 8 w 32"/>
              <a:gd name="T61" fmla="*/ 28 h 31"/>
              <a:gd name="T62" fmla="*/ 10 w 32"/>
              <a:gd name="T63" fmla="*/ 26 h 31"/>
              <a:gd name="T64" fmla="*/ 13 w 32"/>
              <a:gd name="T65" fmla="*/ 27 h 31"/>
              <a:gd name="T66" fmla="*/ 13 w 32"/>
              <a:gd name="T67" fmla="*/ 30 h 31"/>
              <a:gd name="T68" fmla="*/ 14 w 32"/>
              <a:gd name="T69" fmla="*/ 31 h 31"/>
              <a:gd name="T70" fmla="*/ 18 w 32"/>
              <a:gd name="T71" fmla="*/ 31 h 31"/>
              <a:gd name="T72" fmla="*/ 19 w 32"/>
              <a:gd name="T73" fmla="*/ 30 h 31"/>
              <a:gd name="T74" fmla="*/ 19 w 32"/>
              <a:gd name="T75" fmla="*/ 27 h 31"/>
              <a:gd name="T76" fmla="*/ 22 w 32"/>
              <a:gd name="T77" fmla="*/ 26 h 31"/>
              <a:gd name="T78" fmla="*/ 25 w 32"/>
              <a:gd name="T79" fmla="*/ 28 h 31"/>
              <a:gd name="T80" fmla="*/ 26 w 32"/>
              <a:gd name="T81" fmla="*/ 28 h 31"/>
              <a:gd name="T82" fmla="*/ 28 w 32"/>
              <a:gd name="T83" fmla="*/ 25 h 31"/>
              <a:gd name="T84" fmla="*/ 28 w 32"/>
              <a:gd name="T85" fmla="*/ 24 h 31"/>
              <a:gd name="T86" fmla="*/ 26 w 32"/>
              <a:gd name="T87" fmla="*/ 22 h 31"/>
              <a:gd name="T88" fmla="*/ 28 w 32"/>
              <a:gd name="T89" fmla="*/ 18 h 31"/>
              <a:gd name="T90" fmla="*/ 31 w 32"/>
              <a:gd name="T91" fmla="*/ 18 h 31"/>
              <a:gd name="T92" fmla="*/ 32 w 32"/>
              <a:gd name="T93" fmla="*/ 17 h 31"/>
              <a:gd name="T94" fmla="*/ 32 w 32"/>
              <a:gd name="T95" fmla="*/ 14 h 31"/>
              <a:gd name="T96" fmla="*/ 31 w 32"/>
              <a:gd name="T97" fmla="*/ 13 h 31"/>
              <a:gd name="T98" fmla="*/ 16 w 32"/>
              <a:gd name="T99" fmla="*/ 23 h 31"/>
              <a:gd name="T100" fmla="*/ 9 w 32"/>
              <a:gd name="T101" fmla="*/ 16 h 31"/>
              <a:gd name="T102" fmla="*/ 16 w 32"/>
              <a:gd name="T103" fmla="*/ 9 h 31"/>
              <a:gd name="T104" fmla="*/ 23 w 32"/>
              <a:gd name="T105" fmla="*/ 16 h 31"/>
              <a:gd name="T106" fmla="*/ 16 w 32"/>
              <a:gd name="T107" fmla="*/ 2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2" h="31">
                <a:moveTo>
                  <a:pt x="31" y="13"/>
                </a:moveTo>
                <a:cubicBezTo>
                  <a:pt x="28" y="13"/>
                  <a:pt x="28" y="13"/>
                  <a:pt x="28" y="13"/>
                </a:cubicBezTo>
                <a:cubicBezTo>
                  <a:pt x="27" y="12"/>
                  <a:pt x="27" y="10"/>
                  <a:pt x="26" y="9"/>
                </a:cubicBezTo>
                <a:cubicBezTo>
                  <a:pt x="28" y="7"/>
                  <a:pt x="28" y="7"/>
                  <a:pt x="28" y="7"/>
                </a:cubicBezTo>
                <a:cubicBezTo>
                  <a:pt x="29" y="7"/>
                  <a:pt x="29" y="6"/>
                  <a:pt x="28" y="6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5" y="3"/>
                  <a:pt x="25" y="3"/>
                </a:cubicBezTo>
                <a:cubicBezTo>
                  <a:pt x="22" y="6"/>
                  <a:pt x="22" y="6"/>
                  <a:pt x="22" y="6"/>
                </a:cubicBezTo>
                <a:cubicBezTo>
                  <a:pt x="21" y="5"/>
                  <a:pt x="20" y="4"/>
                  <a:pt x="19" y="4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0"/>
                  <a:pt x="18" y="0"/>
                  <a:pt x="18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3" y="0"/>
                  <a:pt x="13" y="1"/>
                </a:cubicBezTo>
                <a:cubicBezTo>
                  <a:pt x="13" y="4"/>
                  <a:pt x="13" y="4"/>
                  <a:pt x="13" y="4"/>
                </a:cubicBezTo>
                <a:cubicBezTo>
                  <a:pt x="12" y="4"/>
                  <a:pt x="11" y="5"/>
                  <a:pt x="10" y="6"/>
                </a:cubicBezTo>
                <a:cubicBezTo>
                  <a:pt x="8" y="3"/>
                  <a:pt x="8" y="3"/>
                  <a:pt x="8" y="3"/>
                </a:cubicBezTo>
                <a:cubicBezTo>
                  <a:pt x="7" y="3"/>
                  <a:pt x="7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7"/>
                  <a:pt x="4" y="7"/>
                </a:cubicBezTo>
                <a:cubicBezTo>
                  <a:pt x="6" y="9"/>
                  <a:pt x="6" y="9"/>
                  <a:pt x="6" y="9"/>
                </a:cubicBezTo>
                <a:cubicBezTo>
                  <a:pt x="5" y="10"/>
                  <a:pt x="5" y="12"/>
                  <a:pt x="5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13"/>
                  <a:pt x="0" y="13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8"/>
                  <a:pt x="1" y="18"/>
                  <a:pt x="1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20"/>
                  <a:pt x="5" y="21"/>
                  <a:pt x="6" y="22"/>
                </a:cubicBezTo>
                <a:cubicBezTo>
                  <a:pt x="4" y="24"/>
                  <a:pt x="4" y="24"/>
                  <a:pt x="4" y="24"/>
                </a:cubicBezTo>
                <a:cubicBezTo>
                  <a:pt x="3" y="25"/>
                  <a:pt x="3" y="25"/>
                  <a:pt x="4" y="25"/>
                </a:cubicBezTo>
                <a:cubicBezTo>
                  <a:pt x="6" y="28"/>
                  <a:pt x="6" y="28"/>
                  <a:pt x="6" y="28"/>
                </a:cubicBezTo>
                <a:cubicBezTo>
                  <a:pt x="7" y="28"/>
                  <a:pt x="7" y="28"/>
                  <a:pt x="8" y="28"/>
                </a:cubicBezTo>
                <a:cubicBezTo>
                  <a:pt x="10" y="26"/>
                  <a:pt x="10" y="26"/>
                  <a:pt x="10" y="26"/>
                </a:cubicBezTo>
                <a:cubicBezTo>
                  <a:pt x="11" y="26"/>
                  <a:pt x="12" y="27"/>
                  <a:pt x="13" y="27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31"/>
                  <a:pt x="14" y="31"/>
                  <a:pt x="14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9" y="31"/>
                  <a:pt x="19" y="30"/>
                </a:cubicBezTo>
                <a:cubicBezTo>
                  <a:pt x="19" y="27"/>
                  <a:pt x="19" y="27"/>
                  <a:pt x="19" y="27"/>
                </a:cubicBezTo>
                <a:cubicBezTo>
                  <a:pt x="20" y="27"/>
                  <a:pt x="21" y="26"/>
                  <a:pt x="22" y="26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6" y="28"/>
                  <a:pt x="26" y="28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5"/>
                  <a:pt x="29" y="25"/>
                  <a:pt x="28" y="24"/>
                </a:cubicBezTo>
                <a:cubicBezTo>
                  <a:pt x="26" y="22"/>
                  <a:pt x="26" y="22"/>
                  <a:pt x="26" y="22"/>
                </a:cubicBezTo>
                <a:cubicBezTo>
                  <a:pt x="27" y="21"/>
                  <a:pt x="27" y="20"/>
                  <a:pt x="28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2" y="18"/>
                  <a:pt x="32" y="17"/>
                </a:cubicBezTo>
                <a:cubicBezTo>
                  <a:pt x="32" y="14"/>
                  <a:pt x="32" y="14"/>
                  <a:pt x="32" y="14"/>
                </a:cubicBezTo>
                <a:cubicBezTo>
                  <a:pt x="32" y="13"/>
                  <a:pt x="31" y="13"/>
                  <a:pt x="31" y="13"/>
                </a:cubicBezTo>
                <a:close/>
                <a:moveTo>
                  <a:pt x="16" y="23"/>
                </a:moveTo>
                <a:cubicBezTo>
                  <a:pt x="12" y="23"/>
                  <a:pt x="9" y="19"/>
                  <a:pt x="9" y="16"/>
                </a:cubicBezTo>
                <a:cubicBezTo>
                  <a:pt x="9" y="12"/>
                  <a:pt x="12" y="9"/>
                  <a:pt x="16" y="9"/>
                </a:cubicBezTo>
                <a:cubicBezTo>
                  <a:pt x="20" y="9"/>
                  <a:pt x="23" y="12"/>
                  <a:pt x="23" y="16"/>
                </a:cubicBezTo>
                <a:cubicBezTo>
                  <a:pt x="23" y="19"/>
                  <a:pt x="20" y="23"/>
                  <a:pt x="16" y="23"/>
                </a:cubicBezTo>
                <a:close/>
              </a:path>
            </a:pathLst>
          </a:custGeom>
          <a:solidFill>
            <a:srgbClr val="399980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sz="140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8" name="文本框 35"/>
          <p:cNvSpPr txBox="1"/>
          <p:nvPr/>
        </p:nvSpPr>
        <p:spPr>
          <a:xfrm>
            <a:off x="1394501" y="1522668"/>
            <a:ext cx="1359151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endParaRPr lang="zh-CN" altLang="en-US" sz="1400" b="1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36"/>
          <p:cNvSpPr txBox="1"/>
          <p:nvPr/>
        </p:nvSpPr>
        <p:spPr>
          <a:xfrm>
            <a:off x="1038552" y="1812596"/>
            <a:ext cx="1471316" cy="52323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Tạo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phiếu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giao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phiếu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,…</a:t>
            </a:r>
            <a:endParaRPr lang="zh-CN" altLang="en-US" sz="1200" dirty="0">
              <a:latin typeface="Helvetica" panose="020B060402020203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文本框 37"/>
          <p:cNvSpPr txBox="1"/>
          <p:nvPr/>
        </p:nvSpPr>
        <p:spPr>
          <a:xfrm>
            <a:off x="1394501" y="3166332"/>
            <a:ext cx="1359151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Thống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kê</a:t>
            </a:r>
            <a:endParaRPr lang="zh-CN" altLang="en-US" sz="1400" b="1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文本框 38"/>
          <p:cNvSpPr txBox="1"/>
          <p:nvPr/>
        </p:nvSpPr>
        <p:spPr>
          <a:xfrm>
            <a:off x="1044178" y="3456260"/>
            <a:ext cx="1453204" cy="52323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Số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phiếu,câu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hỏi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trẻ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Tỷ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lệ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%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endParaRPr lang="zh-CN" altLang="en-US" sz="1200" dirty="0">
              <a:latin typeface="Helvetica" panose="020B060402020203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文本框 39"/>
          <p:cNvSpPr txBox="1"/>
          <p:nvPr/>
        </p:nvSpPr>
        <p:spPr>
          <a:xfrm>
            <a:off x="6779358" y="1504734"/>
            <a:ext cx="1681644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thông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tin</a:t>
            </a:r>
            <a:endParaRPr lang="zh-CN" altLang="en-US" sz="1400" b="1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40"/>
          <p:cNvSpPr txBox="1"/>
          <p:nvPr/>
        </p:nvSpPr>
        <p:spPr>
          <a:xfrm>
            <a:off x="6423409" y="1794662"/>
            <a:ext cx="1458830" cy="78824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Thêm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sửa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xóa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tìm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kiếm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kiểm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tra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dữ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liệu</a:t>
            </a:r>
            <a:r>
              <a:rPr lang="en-US" altLang="zh-CN" sz="12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endParaRPr lang="zh-CN" altLang="en-US" sz="1200" dirty="0">
              <a:latin typeface="Helvetica" panose="020B060402020203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文本框 41"/>
          <p:cNvSpPr txBox="1"/>
          <p:nvPr/>
        </p:nvSpPr>
        <p:spPr>
          <a:xfrm>
            <a:off x="6779358" y="3148398"/>
            <a:ext cx="1681644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thông</a:t>
            </a:r>
            <a:r>
              <a:rPr lang="en-US" altLang="zh-CN" sz="1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tin </a:t>
            </a:r>
            <a:endParaRPr lang="zh-CN" altLang="en-US" sz="1400" b="1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文本框 42"/>
          <p:cNvSpPr txBox="1"/>
          <p:nvPr/>
        </p:nvSpPr>
        <p:spPr>
          <a:xfrm>
            <a:off x="6429035" y="3438326"/>
            <a:ext cx="1453204" cy="78824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Thêm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sửa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xóa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tìm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kiếm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,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kiểm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tra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dữ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latin typeface="Helvetica" panose="020B0604020202030204" pitchFamily="34" charset="0"/>
                <a:ea typeface="微软雅黑" panose="020B0503020204020204" pitchFamily="34" charset="-122"/>
              </a:rPr>
              <a:t>liệu</a:t>
            </a:r>
            <a:r>
              <a:rPr lang="en-US" altLang="zh-CN" sz="1200" dirty="0"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endParaRPr lang="zh-CN" altLang="en-US" sz="1200" dirty="0">
              <a:latin typeface="Helvetica" panose="020B060402020203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276426" y="143892"/>
            <a:ext cx="273630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6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Giáo</a:t>
            </a:r>
            <a:r>
              <a:rPr lang="en-US" altLang="zh-CN" sz="1200" spc="6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viên</a:t>
            </a:r>
            <a:r>
              <a:rPr lang="en-US" altLang="zh-CN" sz="1200" spc="6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quản</a:t>
            </a:r>
            <a:r>
              <a:rPr lang="en-US" altLang="zh-CN" sz="1200" spc="600" dirty="0" smtClean="0"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latin typeface="Helvetica" panose="020B0604020202030204" pitchFamily="34" charset="0"/>
                <a:ea typeface="微软雅黑" panose="020B0503020204020204" pitchFamily="34" charset="-122"/>
              </a:rPr>
              <a:t>lý</a:t>
            </a:r>
            <a:endParaRPr lang="zh-CN" altLang="en-US" sz="1200" spc="600" dirty="0"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1443">
        <p14:ripple/>
      </p:transition>
    </mc:Choice>
    <mc:Fallback xmlns="">
      <p:transition spd="slow" advTm="14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27" grpId="0" bldLvl="0" animBg="1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/>
          <p:cNvSpPr>
            <a:spLocks noChangeArrowheads="1"/>
          </p:cNvSpPr>
          <p:nvPr/>
        </p:nvSpPr>
        <p:spPr bwMode="auto">
          <a:xfrm>
            <a:off x="324098" y="1670924"/>
            <a:ext cx="1350169" cy="135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3" name="Rectangle 22"/>
          <p:cNvSpPr>
            <a:spLocks noChangeArrowheads="1"/>
          </p:cNvSpPr>
          <p:nvPr/>
        </p:nvSpPr>
        <p:spPr bwMode="auto">
          <a:xfrm>
            <a:off x="324098" y="2084727"/>
            <a:ext cx="1350169" cy="939614"/>
          </a:xfrm>
          <a:prstGeom prst="rect">
            <a:avLst/>
          </a:prstGeom>
          <a:solidFill>
            <a:srgbClr val="51D9B5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4" name="Rectangle 23"/>
          <p:cNvSpPr>
            <a:spLocks noChangeArrowheads="1"/>
          </p:cNvSpPr>
          <p:nvPr/>
        </p:nvSpPr>
        <p:spPr bwMode="auto">
          <a:xfrm>
            <a:off x="445989" y="1792265"/>
            <a:ext cx="1106388" cy="111073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5" name="Rectangle 24"/>
          <p:cNvSpPr>
            <a:spLocks noChangeArrowheads="1"/>
          </p:cNvSpPr>
          <p:nvPr/>
        </p:nvSpPr>
        <p:spPr bwMode="auto">
          <a:xfrm>
            <a:off x="2035338" y="1670924"/>
            <a:ext cx="1350169" cy="135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6" name="Rectangle 25"/>
          <p:cNvSpPr>
            <a:spLocks noChangeArrowheads="1"/>
          </p:cNvSpPr>
          <p:nvPr/>
        </p:nvSpPr>
        <p:spPr bwMode="auto">
          <a:xfrm>
            <a:off x="2035338" y="2691432"/>
            <a:ext cx="1350169" cy="332910"/>
          </a:xfrm>
          <a:prstGeom prst="rect">
            <a:avLst/>
          </a:prstGeom>
          <a:solidFill>
            <a:srgbClr val="51D9B5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7" name="Rectangle 26"/>
          <p:cNvSpPr>
            <a:spLocks noChangeArrowheads="1"/>
          </p:cNvSpPr>
          <p:nvPr/>
        </p:nvSpPr>
        <p:spPr bwMode="auto">
          <a:xfrm>
            <a:off x="2155667" y="1792265"/>
            <a:ext cx="1107950" cy="111073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8" name="Rectangle 27"/>
          <p:cNvSpPr>
            <a:spLocks noChangeArrowheads="1"/>
          </p:cNvSpPr>
          <p:nvPr/>
        </p:nvSpPr>
        <p:spPr bwMode="auto">
          <a:xfrm>
            <a:off x="3756053" y="1670924"/>
            <a:ext cx="1350169" cy="135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9" name="Rectangle 28"/>
          <p:cNvSpPr>
            <a:spLocks noChangeArrowheads="1"/>
          </p:cNvSpPr>
          <p:nvPr/>
        </p:nvSpPr>
        <p:spPr bwMode="auto">
          <a:xfrm>
            <a:off x="3756053" y="1859158"/>
            <a:ext cx="1350169" cy="1165183"/>
          </a:xfrm>
          <a:prstGeom prst="rect">
            <a:avLst/>
          </a:prstGeom>
          <a:solidFill>
            <a:srgbClr val="51D9B5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10" name="Rectangle 29"/>
          <p:cNvSpPr>
            <a:spLocks noChangeArrowheads="1"/>
          </p:cNvSpPr>
          <p:nvPr/>
        </p:nvSpPr>
        <p:spPr bwMode="auto">
          <a:xfrm>
            <a:off x="3877943" y="1792265"/>
            <a:ext cx="1107951" cy="111073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5476768" y="1670924"/>
            <a:ext cx="1350169" cy="135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12" name="Rectangle 31"/>
          <p:cNvSpPr>
            <a:spLocks noChangeArrowheads="1"/>
          </p:cNvSpPr>
          <p:nvPr/>
        </p:nvSpPr>
        <p:spPr bwMode="auto">
          <a:xfrm>
            <a:off x="5476768" y="2321186"/>
            <a:ext cx="1350169" cy="703155"/>
          </a:xfrm>
          <a:prstGeom prst="rect">
            <a:avLst/>
          </a:prstGeom>
          <a:solidFill>
            <a:srgbClr val="51D9B5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13" name="Rectangle 32"/>
          <p:cNvSpPr>
            <a:spLocks noChangeArrowheads="1"/>
          </p:cNvSpPr>
          <p:nvPr/>
        </p:nvSpPr>
        <p:spPr bwMode="auto">
          <a:xfrm>
            <a:off x="5598658" y="1792265"/>
            <a:ext cx="1106388" cy="111073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14" name="Rectangle 33"/>
          <p:cNvSpPr>
            <a:spLocks noChangeArrowheads="1"/>
          </p:cNvSpPr>
          <p:nvPr/>
        </p:nvSpPr>
        <p:spPr bwMode="auto">
          <a:xfrm>
            <a:off x="430362" y="2115840"/>
            <a:ext cx="1134517" cy="4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15</a:t>
            </a:r>
            <a:r>
              <a:rPr lang="zh-CN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%</a:t>
            </a:r>
            <a:endParaRPr lang="zh-CN" altLang="zh-CN" sz="3100" dirty="0">
              <a:solidFill>
                <a:srgbClr val="F7B902"/>
              </a:solidFill>
              <a:latin typeface="Helvetica" panose="020B0604020202030204" pitchFamily="34" charset="0"/>
            </a:endParaRPr>
          </a:p>
        </p:txBody>
      </p:sp>
      <p:sp>
        <p:nvSpPr>
          <p:cNvPr id="15" name="Rectangle 34"/>
          <p:cNvSpPr>
            <a:spLocks noChangeArrowheads="1"/>
          </p:cNvSpPr>
          <p:nvPr/>
        </p:nvSpPr>
        <p:spPr bwMode="auto">
          <a:xfrm>
            <a:off x="2140040" y="2115840"/>
            <a:ext cx="1134517" cy="4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50</a:t>
            </a:r>
            <a:r>
              <a:rPr lang="zh-CN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%</a:t>
            </a:r>
            <a:endParaRPr lang="zh-CN" altLang="zh-CN" sz="3100" dirty="0">
              <a:solidFill>
                <a:srgbClr val="F7B902"/>
              </a:solidFill>
              <a:latin typeface="Helvetica" panose="020B0604020202030204" pitchFamily="34" charset="0"/>
            </a:endParaRPr>
          </a:p>
        </p:txBody>
      </p: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3857629" y="2115840"/>
            <a:ext cx="1134517" cy="4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10</a:t>
            </a:r>
            <a:r>
              <a:rPr lang="zh-CN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%</a:t>
            </a:r>
            <a:endParaRPr lang="zh-CN" altLang="zh-CN" sz="3100" dirty="0">
              <a:solidFill>
                <a:srgbClr val="F7B902"/>
              </a:solidFill>
              <a:latin typeface="Helvetica" panose="020B0604020202030204" pitchFamily="34" charset="0"/>
            </a:endParaRPr>
          </a:p>
        </p:txBody>
      </p:sp>
      <p:sp>
        <p:nvSpPr>
          <p:cNvPr id="17" name="Rectangle 36"/>
          <p:cNvSpPr>
            <a:spLocks noChangeArrowheads="1"/>
          </p:cNvSpPr>
          <p:nvPr/>
        </p:nvSpPr>
        <p:spPr bwMode="auto">
          <a:xfrm>
            <a:off x="5581468" y="2115840"/>
            <a:ext cx="1134517" cy="4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25</a:t>
            </a:r>
            <a:r>
              <a:rPr lang="zh-CN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%</a:t>
            </a:r>
            <a:endParaRPr lang="zh-CN" altLang="zh-CN" sz="3100" dirty="0">
              <a:solidFill>
                <a:srgbClr val="F7B902"/>
              </a:solidFill>
              <a:latin typeface="Helvetica" panose="020B0604020202030204" pitchFamily="34" charset="0"/>
            </a:endParaRPr>
          </a:p>
        </p:txBody>
      </p:sp>
      <p:sp>
        <p:nvSpPr>
          <p:cNvPr id="18" name="文本框 39"/>
          <p:cNvSpPr txBox="1"/>
          <p:nvPr/>
        </p:nvSpPr>
        <p:spPr>
          <a:xfrm>
            <a:off x="324098" y="3281024"/>
            <a:ext cx="1350169" cy="503394"/>
          </a:xfrm>
          <a:prstGeom prst="rect">
            <a:avLst/>
          </a:prstGeom>
          <a:noFill/>
        </p:spPr>
        <p:txBody>
          <a:bodyPr wrap="square" lIns="71803" tIns="35903" rIns="71803" bIns="35903" rtlCol="0">
            <a:spAutoFit/>
          </a:bodyPr>
          <a:lstStyle/>
          <a:p>
            <a:pPr algn="ctr"/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Hài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Lòng</a:t>
            </a:r>
            <a:endParaRPr lang="zh-CN" altLang="en-US" sz="14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39"/>
          <p:cNvSpPr txBox="1"/>
          <p:nvPr/>
        </p:nvSpPr>
        <p:spPr>
          <a:xfrm>
            <a:off x="2032213" y="3281024"/>
            <a:ext cx="1350169" cy="503394"/>
          </a:xfrm>
          <a:prstGeom prst="rect">
            <a:avLst/>
          </a:prstGeom>
          <a:noFill/>
        </p:spPr>
        <p:txBody>
          <a:bodyPr wrap="square" lIns="71803" tIns="35903" rIns="71803" bIns="35903" rtlCol="0">
            <a:spAutoFit/>
          </a:bodyPr>
          <a:lstStyle/>
          <a:p>
            <a:pPr algn="ctr"/>
            <a:r>
              <a:rPr lang="en-US" altLang="zh-CN" sz="1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Rất</a:t>
            </a:r>
            <a:r>
              <a:rPr lang="en-US" altLang="zh-CN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hài</a:t>
            </a:r>
            <a:r>
              <a:rPr lang="en-US" altLang="zh-CN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lòng</a:t>
            </a:r>
            <a:endParaRPr lang="zh-CN" altLang="en-US" sz="14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39"/>
          <p:cNvSpPr txBox="1"/>
          <p:nvPr/>
        </p:nvSpPr>
        <p:spPr>
          <a:xfrm>
            <a:off x="3740328" y="3281024"/>
            <a:ext cx="1350169" cy="503394"/>
          </a:xfrm>
          <a:prstGeom prst="rect">
            <a:avLst/>
          </a:prstGeom>
          <a:noFill/>
        </p:spPr>
        <p:txBody>
          <a:bodyPr wrap="square" lIns="71803" tIns="35903" rIns="71803" bIns="35903" rtlCol="0">
            <a:spAutoFit/>
          </a:bodyPr>
          <a:lstStyle/>
          <a:p>
            <a:pPr algn="ctr"/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Không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hài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lòng</a:t>
            </a:r>
            <a:endParaRPr lang="zh-CN" altLang="en-US" sz="14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32410" y="143892"/>
            <a:ext cx="2304256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Thống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kê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tỷ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lệ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Rectangle 21"/>
          <p:cNvSpPr>
            <a:spLocks noChangeArrowheads="1"/>
          </p:cNvSpPr>
          <p:nvPr/>
        </p:nvSpPr>
        <p:spPr bwMode="auto">
          <a:xfrm>
            <a:off x="7197483" y="1670924"/>
            <a:ext cx="1350169" cy="135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30" name="Rectangle 22"/>
          <p:cNvSpPr>
            <a:spLocks noChangeArrowheads="1"/>
          </p:cNvSpPr>
          <p:nvPr/>
        </p:nvSpPr>
        <p:spPr bwMode="auto">
          <a:xfrm>
            <a:off x="7197483" y="2084727"/>
            <a:ext cx="1350169" cy="939614"/>
          </a:xfrm>
          <a:prstGeom prst="rect">
            <a:avLst/>
          </a:prstGeom>
          <a:solidFill>
            <a:srgbClr val="51D9B5"/>
          </a:solidFill>
          <a:ln>
            <a:noFill/>
          </a:ln>
          <a:extLst/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31" name="Rectangle 23"/>
          <p:cNvSpPr>
            <a:spLocks noChangeArrowheads="1"/>
          </p:cNvSpPr>
          <p:nvPr/>
        </p:nvSpPr>
        <p:spPr bwMode="auto">
          <a:xfrm>
            <a:off x="7319374" y="1792265"/>
            <a:ext cx="1106388" cy="111073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/>
          <a:lstStyle/>
          <a:p>
            <a:endParaRPr lang="zh-CN" altLang="en-US">
              <a:latin typeface="Helvetica" panose="020B0604020202030204" pitchFamily="34" charset="0"/>
            </a:endParaRPr>
          </a:p>
        </p:txBody>
      </p:sp>
      <p:sp>
        <p:nvSpPr>
          <p:cNvPr id="32" name="Rectangle 33"/>
          <p:cNvSpPr>
            <a:spLocks noChangeArrowheads="1"/>
          </p:cNvSpPr>
          <p:nvPr/>
        </p:nvSpPr>
        <p:spPr bwMode="auto">
          <a:xfrm>
            <a:off x="7303747" y="2115840"/>
            <a:ext cx="1134517" cy="4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100" dirty="0">
                <a:solidFill>
                  <a:srgbClr val="F7B902"/>
                </a:solidFill>
                <a:latin typeface="Helvetica" panose="020B0604020202030204" pitchFamily="34" charset="0"/>
              </a:rPr>
              <a:t>0</a:t>
            </a:r>
            <a:r>
              <a:rPr lang="zh-CN" altLang="zh-CN" sz="3100" dirty="0" smtClean="0">
                <a:solidFill>
                  <a:srgbClr val="F7B902"/>
                </a:solidFill>
                <a:latin typeface="Helvetica" panose="020B0604020202030204" pitchFamily="34" charset="0"/>
              </a:rPr>
              <a:t>%</a:t>
            </a:r>
            <a:endParaRPr lang="zh-CN" altLang="zh-CN" sz="3100" dirty="0">
              <a:solidFill>
                <a:srgbClr val="F7B902"/>
              </a:solidFill>
              <a:latin typeface="Helvetica" panose="020B0604020202030204" pitchFamily="34" charset="0"/>
            </a:endParaRPr>
          </a:p>
        </p:txBody>
      </p:sp>
      <p:sp>
        <p:nvSpPr>
          <p:cNvPr id="33" name="文本框 39"/>
          <p:cNvSpPr txBox="1"/>
          <p:nvPr/>
        </p:nvSpPr>
        <p:spPr>
          <a:xfrm>
            <a:off x="5476768" y="3281024"/>
            <a:ext cx="1350169" cy="503394"/>
          </a:xfrm>
          <a:prstGeom prst="rect">
            <a:avLst/>
          </a:prstGeom>
          <a:noFill/>
        </p:spPr>
        <p:txBody>
          <a:bodyPr wrap="square" lIns="71803" tIns="35903" rIns="71803" bIns="35903" rtlCol="0">
            <a:spAutoFit/>
          </a:bodyPr>
          <a:lstStyle/>
          <a:p>
            <a:pPr algn="ctr"/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Bình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thường</a:t>
            </a:r>
            <a:endParaRPr lang="zh-CN" altLang="en-US" sz="14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文本框 39"/>
          <p:cNvSpPr txBox="1"/>
          <p:nvPr/>
        </p:nvSpPr>
        <p:spPr>
          <a:xfrm>
            <a:off x="6970905" y="3281024"/>
            <a:ext cx="1800200" cy="503394"/>
          </a:xfrm>
          <a:prstGeom prst="rect">
            <a:avLst/>
          </a:prstGeom>
          <a:noFill/>
        </p:spPr>
        <p:txBody>
          <a:bodyPr wrap="square" lIns="71803" tIns="35903" rIns="71803" bIns="35903" rtlCol="0">
            <a:spAutoFit/>
          </a:bodyPr>
          <a:lstStyle/>
          <a:p>
            <a:pPr algn="ctr"/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Rất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không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hài</a:t>
            </a:r>
            <a:r>
              <a:rPr lang="en-US" altLang="zh-CN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lòng</a:t>
            </a:r>
            <a:endParaRPr lang="zh-CN" altLang="en-US" sz="1400" dirty="0">
              <a:solidFill>
                <a:schemeClr val="accent1">
                  <a:lumMod val="40000"/>
                  <a:lumOff val="6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6489">
        <p14:honeycomb/>
      </p:transition>
    </mc:Choice>
    <mc:Fallback xmlns="">
      <p:transition spd="slow" advTm="6489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5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4" fill="hold" grpId="0" nodeType="withEffect" p14:presetBounceEnd="5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4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8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14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 p14:presetBounceEnd="5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1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2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1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12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4" grpId="0" animBg="1"/>
          <p:bldP spid="4" grpId="1" animBg="1"/>
          <p:bldP spid="5" grpId="0" animBg="1"/>
          <p:bldP spid="5" grpId="1" animBg="1"/>
          <p:bldP spid="6" grpId="0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3" grpId="0" animBg="1"/>
          <p:bldP spid="13" grpId="1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1" grpId="0"/>
          <p:bldP spid="29" grpId="0" animBg="1"/>
          <p:bldP spid="29" grpId="1" animBg="1"/>
          <p:bldP spid="30" grpId="0" animBg="1"/>
          <p:bldP spid="31" grpId="0" animBg="1"/>
          <p:bldP spid="31" grpId="1" animBg="1"/>
          <p:bldP spid="32" grpId="0"/>
          <p:bldP spid="33" grpId="0"/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4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8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14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1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2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1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12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4" grpId="0" animBg="1"/>
          <p:bldP spid="4" grpId="1" animBg="1"/>
          <p:bldP spid="5" grpId="0" animBg="1"/>
          <p:bldP spid="5" grpId="1" animBg="1"/>
          <p:bldP spid="6" grpId="0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3" grpId="0" animBg="1"/>
          <p:bldP spid="13" grpId="1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1" grpId="0"/>
          <p:bldP spid="29" grpId="0" animBg="1"/>
          <p:bldP spid="29" grpId="1" animBg="1"/>
          <p:bldP spid="30" grpId="0" animBg="1"/>
          <p:bldP spid="31" grpId="0" animBg="1"/>
          <p:bldP spid="31" grpId="1" animBg="1"/>
          <p:bldP spid="32" grpId="0"/>
          <p:bldP spid="33" grpId="0"/>
          <p:bldP spid="34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Documents and Settings\Administrator\桌面\新建文件夹\封面\复件 (24) 复件 4\40fd0f6f2ee51ccc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091106" cy="504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: 圆角 1"/>
          <p:cNvSpPr/>
          <p:nvPr/>
        </p:nvSpPr>
        <p:spPr>
          <a:xfrm>
            <a:off x="3636466" y="1296020"/>
            <a:ext cx="2448272" cy="504056"/>
          </a:xfrm>
          <a:prstGeom prst="roundRect">
            <a:avLst/>
          </a:prstGeom>
          <a:noFill/>
          <a:ln>
            <a:solidFill>
              <a:srgbClr val="51D9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Ưu</a:t>
            </a:r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 </a:t>
            </a:r>
            <a:r>
              <a:rPr lang="en-US" altLang="zh-CN" dirty="0" err="1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Điểm</a:t>
            </a:r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 </a:t>
            </a:r>
            <a:r>
              <a:rPr lang="en-US" altLang="zh-CN" dirty="0" err="1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Ứng</a:t>
            </a:r>
            <a:r>
              <a:rPr lang="en-US" altLang="zh-CN" dirty="0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 </a:t>
            </a:r>
            <a:r>
              <a:rPr lang="en-US" altLang="zh-CN" dirty="0" err="1" smtClean="0">
                <a:latin typeface="Helvetica" panose="020B0604020202030204" pitchFamily="34" charset="0"/>
                <a:ea typeface="方正兰亭准黑_GBK" panose="02000000000000000000" pitchFamily="2" charset="-122"/>
              </a:rPr>
              <a:t>Dụng</a:t>
            </a:r>
            <a:endParaRPr lang="zh-CN" altLang="en-US" dirty="0">
              <a:latin typeface="Helvetica" panose="020B0604020202030204" pitchFamily="34" charset="0"/>
              <a:ea typeface="方正兰亭准黑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28354" y="2232124"/>
            <a:ext cx="59046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-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Giúp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vào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website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khảo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sát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được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/>
            </a:r>
            <a:b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</a:b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-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Nhà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trường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tạo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trước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được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các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câu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hỏi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và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tạo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giao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cho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phụ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huynh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b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</a:b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-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Thống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kê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tỷ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lệ%các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phiếu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đánh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spc="6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giá</a:t>
            </a:r>
            <a:r>
              <a:rPr lang="en-US" altLang="zh-CN" sz="1200" spc="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Helvetica" panose="020B0604020202030204" pitchFamily="34" charset="0"/>
                <a:ea typeface="微软雅黑" panose="020B0503020204020204" pitchFamily="34" charset="-122"/>
              </a:rPr>
              <a:t>.</a:t>
            </a:r>
            <a:endParaRPr lang="zh-CN" altLang="en-US" sz="1200" spc="600" dirty="0">
              <a:solidFill>
                <a:schemeClr val="accent1">
                  <a:lumMod val="20000"/>
                  <a:lumOff val="80000"/>
                </a:schemeClr>
              </a:solidFill>
              <a:latin typeface="Helvetica" panose="020B0604020202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0209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723">
        <p15:prstTrans prst="wind"/>
      </p:transition>
    </mc:Choice>
    <mc:Fallback xmlns="">
      <p:transition spd="slow" advTm="27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.1.12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6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0.8|0.5|0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8|0.8|0.4|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6|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1100</TotalTime>
  <Words>424</Words>
  <Application>Microsoft Office PowerPoint</Application>
  <PresentationFormat>Custom</PresentationFormat>
  <Paragraphs>107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微软雅黑</vt:lpstr>
      <vt:lpstr>宋体</vt:lpstr>
      <vt:lpstr>Arial</vt:lpstr>
      <vt:lpstr>Bookman Old Style</vt:lpstr>
      <vt:lpstr>等线</vt:lpstr>
      <vt:lpstr>Helvetica</vt:lpstr>
      <vt:lpstr>Rockwell</vt:lpstr>
      <vt:lpstr>黑体</vt:lpstr>
      <vt:lpstr>方正兰亭准黑_GBK</vt:lpstr>
      <vt:lpstr>方正兰亭黑简体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ok.1.12</dc:title>
  <dc:creator>ASUS</dc:creator>
  <cp:lastModifiedBy>ASUS</cp:lastModifiedBy>
  <cp:revision>38</cp:revision>
  <dcterms:modified xsi:type="dcterms:W3CDTF">2021-07-01T18:28:41Z</dcterms:modified>
</cp:coreProperties>
</file>

<file path=docProps/thumbnail.jpeg>
</file>